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44"/>
    <p:sldId id="257" r:id="rId45"/>
    <p:sldId id="258" r:id="rId46"/>
    <p:sldId id="259" r:id="rId47"/>
    <p:sldId id="260" r:id="rId48"/>
    <p:sldId id="261" r:id="rId49"/>
    <p:sldId id="262" r:id="rId50"/>
    <p:sldId id="263" r:id="rId51"/>
    <p:sldId id="264" r:id="rId52"/>
    <p:sldId id="265" r:id="rId53"/>
    <p:sldId id="266" r:id="rId54"/>
    <p:sldId id="267" r:id="rId55"/>
    <p:sldId id="268" r:id="rId56"/>
    <p:sldId id="269" r:id="rId57"/>
    <p:sldId id="270" r:id="rId58"/>
    <p:sldId id="271" r:id="rId59"/>
    <p:sldId id="272" r:id="rId60"/>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Karnchang" charset="1" panose="00000000000000000000"/>
      <p:regular r:id="rId10"/>
    </p:embeddedFont>
    <p:embeddedFont>
      <p:font typeface="Karnchang Bold" charset="1" panose="00000000000000000000"/>
      <p:regular r:id="rId11"/>
    </p:embeddedFont>
    <p:embeddedFont>
      <p:font typeface="Karnchang Italics" charset="1" panose="00000000000000000000"/>
      <p:regular r:id="rId12"/>
    </p:embeddedFont>
    <p:embeddedFont>
      <p:font typeface="Karnchang Bold Italics" charset="1" panose="00000000000000000000"/>
      <p:regular r:id="rId13"/>
    </p:embeddedFont>
    <p:embeddedFont>
      <p:font typeface="Karnchang Thin" charset="1" panose="00000000000000000000"/>
      <p:regular r:id="rId14"/>
    </p:embeddedFont>
    <p:embeddedFont>
      <p:font typeface="Karnchang Thin Italics" charset="1" panose="00000000000000000000"/>
      <p:regular r:id="rId15"/>
    </p:embeddedFont>
    <p:embeddedFont>
      <p:font typeface="Karnchang Light" charset="1" panose="00000000000000000000"/>
      <p:regular r:id="rId16"/>
    </p:embeddedFont>
    <p:embeddedFont>
      <p:font typeface="Karnchang Light Italics" charset="1" panose="00000000000000000000"/>
      <p:regular r:id="rId17"/>
    </p:embeddedFont>
    <p:embeddedFont>
      <p:font typeface="Karnchang Medium" charset="1" panose="00000000000000000000"/>
      <p:regular r:id="rId18"/>
    </p:embeddedFont>
    <p:embeddedFont>
      <p:font typeface="Karnchang Medium Italics" charset="1" panose="00000000000000000000"/>
      <p:regular r:id="rId19"/>
    </p:embeddedFont>
    <p:embeddedFont>
      <p:font typeface="Karnchang Semi-Bold" charset="1" panose="00000000000000000000"/>
      <p:regular r:id="rId20"/>
    </p:embeddedFont>
    <p:embeddedFont>
      <p:font typeface="Karnchang Semi-Bold Italics" charset="1" panose="00000000000000000000"/>
      <p:regular r:id="rId21"/>
    </p:embeddedFont>
    <p:embeddedFont>
      <p:font typeface="Karnchang Ultra-Bold" charset="1" panose="00000000000000000000"/>
      <p:regular r:id="rId22"/>
    </p:embeddedFont>
    <p:embeddedFont>
      <p:font typeface="Karnchang Ultra-Bold Italics" charset="1" panose="00000000000000000000"/>
      <p:regular r:id="rId23"/>
    </p:embeddedFont>
    <p:embeddedFont>
      <p:font typeface="Karnchang Heavy" charset="1" panose="00000000000000000000"/>
      <p:regular r:id="rId24"/>
    </p:embeddedFont>
    <p:embeddedFont>
      <p:font typeface="Karnchang Heavy Italics" charset="1" panose="00000000000000000000"/>
      <p:regular r:id="rId25"/>
    </p:embeddedFont>
    <p:embeddedFont>
      <p:font typeface="Montserrat" charset="1" panose="00000500000000000000"/>
      <p:regular r:id="rId26"/>
    </p:embeddedFont>
    <p:embeddedFont>
      <p:font typeface="Montserrat Bold" charset="1" panose="00000800000000000000"/>
      <p:regular r:id="rId27"/>
    </p:embeddedFont>
    <p:embeddedFont>
      <p:font typeface="Montserrat Italics" charset="1" panose="00000500000000000000"/>
      <p:regular r:id="rId28"/>
    </p:embeddedFont>
    <p:embeddedFont>
      <p:font typeface="Montserrat Bold Italics" charset="1" panose="00000800000000000000"/>
      <p:regular r:id="rId29"/>
    </p:embeddedFont>
    <p:embeddedFont>
      <p:font typeface="Montserrat Thin" charset="1" panose="00000300000000000000"/>
      <p:regular r:id="rId30"/>
    </p:embeddedFont>
    <p:embeddedFont>
      <p:font typeface="Montserrat Thin Italics" charset="1" panose="00000300000000000000"/>
      <p:regular r:id="rId31"/>
    </p:embeddedFont>
    <p:embeddedFont>
      <p:font typeface="Montserrat Extra-Light" charset="1" panose="00000300000000000000"/>
      <p:regular r:id="rId32"/>
    </p:embeddedFont>
    <p:embeddedFont>
      <p:font typeface="Montserrat Extra-Light Italics" charset="1" panose="00000300000000000000"/>
      <p:regular r:id="rId33"/>
    </p:embeddedFont>
    <p:embeddedFont>
      <p:font typeface="Montserrat Light" charset="1" panose="00000400000000000000"/>
      <p:regular r:id="rId34"/>
    </p:embeddedFont>
    <p:embeddedFont>
      <p:font typeface="Montserrat Light Italics" charset="1" panose="00000400000000000000"/>
      <p:regular r:id="rId35"/>
    </p:embeddedFont>
    <p:embeddedFont>
      <p:font typeface="Montserrat Medium" charset="1" panose="00000600000000000000"/>
      <p:regular r:id="rId36"/>
    </p:embeddedFont>
    <p:embeddedFont>
      <p:font typeface="Montserrat Medium Italics" charset="1" panose="00000600000000000000"/>
      <p:regular r:id="rId37"/>
    </p:embeddedFont>
    <p:embeddedFont>
      <p:font typeface="Montserrat Semi-Bold" charset="1" panose="00000700000000000000"/>
      <p:regular r:id="rId38"/>
    </p:embeddedFont>
    <p:embeddedFont>
      <p:font typeface="Montserrat Semi-Bold Italics" charset="1" panose="00000700000000000000"/>
      <p:regular r:id="rId39"/>
    </p:embeddedFont>
    <p:embeddedFont>
      <p:font typeface="Montserrat Ultra-Bold" charset="1" panose="00000900000000000000"/>
      <p:regular r:id="rId40"/>
    </p:embeddedFont>
    <p:embeddedFont>
      <p:font typeface="Montserrat Ultra-Bold Italics" charset="1" panose="00000900000000000000"/>
      <p:regular r:id="rId41"/>
    </p:embeddedFont>
    <p:embeddedFont>
      <p:font typeface="Montserrat Heavy" charset="1" panose="00000A00000000000000"/>
      <p:regular r:id="rId42"/>
    </p:embeddedFont>
    <p:embeddedFont>
      <p:font typeface="Montserrat Heavy Italics" charset="1" panose="00000A00000000000000"/>
      <p:regular r:id="rId4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slides/slide1.xml" Type="http://schemas.openxmlformats.org/officeDocument/2006/relationships/slide"/><Relationship Id="rId45" Target="slides/slide2.xml" Type="http://schemas.openxmlformats.org/officeDocument/2006/relationships/slide"/><Relationship Id="rId46" Target="slides/slide3.xml" Type="http://schemas.openxmlformats.org/officeDocument/2006/relationships/slide"/><Relationship Id="rId47" Target="slides/slide4.xml" Type="http://schemas.openxmlformats.org/officeDocument/2006/relationships/slide"/><Relationship Id="rId48" Target="slides/slide5.xml" Type="http://schemas.openxmlformats.org/officeDocument/2006/relationships/slide"/><Relationship Id="rId49" Target="slides/slide6.xml" Type="http://schemas.openxmlformats.org/officeDocument/2006/relationships/slide"/><Relationship Id="rId5" Target="tableStyles.xml" Type="http://schemas.openxmlformats.org/officeDocument/2006/relationships/tableStyles"/><Relationship Id="rId50" Target="slides/slide7.xml" Type="http://schemas.openxmlformats.org/officeDocument/2006/relationships/slide"/><Relationship Id="rId51" Target="slides/slide8.xml" Type="http://schemas.openxmlformats.org/officeDocument/2006/relationships/slide"/><Relationship Id="rId52" Target="slides/slide9.xml" Type="http://schemas.openxmlformats.org/officeDocument/2006/relationships/slide"/><Relationship Id="rId53" Target="slides/slide10.xml" Type="http://schemas.openxmlformats.org/officeDocument/2006/relationships/slide"/><Relationship Id="rId54" Target="slides/slide11.xml" Type="http://schemas.openxmlformats.org/officeDocument/2006/relationships/slide"/><Relationship Id="rId55" Target="slides/slide12.xml" Type="http://schemas.openxmlformats.org/officeDocument/2006/relationships/slide"/><Relationship Id="rId56" Target="slides/slide13.xml" Type="http://schemas.openxmlformats.org/officeDocument/2006/relationships/slide"/><Relationship Id="rId57" Target="slides/slide14.xml" Type="http://schemas.openxmlformats.org/officeDocument/2006/relationships/slide"/><Relationship Id="rId58" Target="slides/slide15.xml" Type="http://schemas.openxmlformats.org/officeDocument/2006/relationships/slide"/><Relationship Id="rId59" Target="slides/slide16.xml" Type="http://schemas.openxmlformats.org/officeDocument/2006/relationships/slide"/><Relationship Id="rId6" Target="fonts/font6.fntdata" Type="http://schemas.openxmlformats.org/officeDocument/2006/relationships/font"/><Relationship Id="rId60" Target="slides/slide17.xml" Type="http://schemas.openxmlformats.org/officeDocument/2006/relationships/slide"/><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jpe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png" Type="http://schemas.openxmlformats.org/officeDocument/2006/relationships/image"/><Relationship Id="rId4" Target="../media/image6.png" Type="http://schemas.openxmlformats.org/officeDocument/2006/relationships/image"/><Relationship Id="rId5" Target="../media/image7.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png" Type="http://schemas.openxmlformats.org/officeDocument/2006/relationships/image"/><Relationship Id="rId4" Target="../media/image10.png" Type="http://schemas.openxmlformats.org/officeDocument/2006/relationships/image"/><Relationship Id="rId5" Target="../media/image11.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s>
</file>

<file path=ppt/slides/slide1.xml><?xml version="1.0" encoding="utf-8"?>
<p:sld xmlns:p="http://schemas.openxmlformats.org/presentationml/2006/main" xmlns:a="http://schemas.openxmlformats.org/drawingml/2006/main">
  <p:cSld>
    <p:bg>
      <p:bgPr>
        <a:solidFill>
          <a:srgbClr val="E6EAEF"/>
        </a:solidFill>
      </p:bgPr>
    </p:bg>
    <p:spTree>
      <p:nvGrpSpPr>
        <p:cNvPr id="1" name=""/>
        <p:cNvGrpSpPr/>
        <p:nvPr/>
      </p:nvGrpSpPr>
      <p:grpSpPr>
        <a:xfrm>
          <a:off x="0" y="0"/>
          <a:ext cx="0" cy="0"/>
          <a:chOff x="0" y="0"/>
          <a:chExt cx="0" cy="0"/>
        </a:xfrm>
      </p:grpSpPr>
      <p:sp>
        <p:nvSpPr>
          <p:cNvPr name="TextBox 2" id="2"/>
          <p:cNvSpPr txBox="true"/>
          <p:nvPr/>
        </p:nvSpPr>
        <p:spPr>
          <a:xfrm rot="0">
            <a:off x="1028700" y="2223182"/>
            <a:ext cx="9725747" cy="3352615"/>
          </a:xfrm>
          <a:prstGeom prst="rect">
            <a:avLst/>
          </a:prstGeom>
        </p:spPr>
        <p:txBody>
          <a:bodyPr anchor="t" rtlCol="false" tIns="0" lIns="0" bIns="0" rIns="0">
            <a:spAutoFit/>
          </a:bodyPr>
          <a:lstStyle/>
          <a:p>
            <a:pPr>
              <a:lnSpc>
                <a:spcPts val="7634"/>
              </a:lnSpc>
            </a:pPr>
            <a:r>
              <a:rPr lang="en-US" sz="8298">
                <a:solidFill>
                  <a:srgbClr val="000000"/>
                </a:solidFill>
                <a:latin typeface="Karnchang Bold"/>
              </a:rPr>
              <a:t>PACKAGE</a:t>
            </a:r>
          </a:p>
          <a:p>
            <a:pPr>
              <a:lnSpc>
                <a:spcPts val="7634"/>
              </a:lnSpc>
            </a:pPr>
            <a:r>
              <a:rPr lang="en-US" sz="8298">
                <a:solidFill>
                  <a:srgbClr val="000000"/>
                </a:solidFill>
                <a:latin typeface="Karnchang Bold"/>
              </a:rPr>
              <a:t>ABSTRACT</a:t>
            </a:r>
          </a:p>
          <a:p>
            <a:pPr>
              <a:lnSpc>
                <a:spcPts val="7634"/>
              </a:lnSpc>
            </a:pPr>
            <a:r>
              <a:rPr lang="en-US" sz="8298">
                <a:solidFill>
                  <a:srgbClr val="000000"/>
                </a:solidFill>
                <a:latin typeface="Karnchang Bold"/>
              </a:rPr>
              <a:t>INTERFACE</a:t>
            </a:r>
          </a:p>
        </p:txBody>
      </p:sp>
      <p:sp>
        <p:nvSpPr>
          <p:cNvPr name="TextBox 3" id="3"/>
          <p:cNvSpPr txBox="true"/>
          <p:nvPr/>
        </p:nvSpPr>
        <p:spPr>
          <a:xfrm rot="0">
            <a:off x="1028700" y="8518617"/>
            <a:ext cx="7644346" cy="666658"/>
          </a:xfrm>
          <a:prstGeom prst="rect">
            <a:avLst/>
          </a:prstGeom>
        </p:spPr>
        <p:txBody>
          <a:bodyPr anchor="t" rtlCol="false" tIns="0" lIns="0" bIns="0" rIns="0">
            <a:spAutoFit/>
          </a:bodyPr>
          <a:lstStyle/>
          <a:p>
            <a:pPr>
              <a:lnSpc>
                <a:spcPts val="4200"/>
              </a:lnSpc>
            </a:pPr>
            <a:r>
              <a:rPr lang="en-US" sz="3000">
                <a:solidFill>
                  <a:srgbClr val="000000"/>
                </a:solidFill>
                <a:latin typeface="Karnchang"/>
              </a:rPr>
              <a:t>Teknik Informatika - 22H</a:t>
            </a:r>
          </a:p>
        </p:txBody>
      </p:sp>
      <p:sp>
        <p:nvSpPr>
          <p:cNvPr name="TextBox 4" id="4"/>
          <p:cNvSpPr txBox="true"/>
          <p:nvPr/>
        </p:nvSpPr>
        <p:spPr>
          <a:xfrm rot="0">
            <a:off x="1028700" y="5630956"/>
            <a:ext cx="5544493" cy="1574800"/>
          </a:xfrm>
          <a:prstGeom prst="rect">
            <a:avLst/>
          </a:prstGeom>
        </p:spPr>
        <p:txBody>
          <a:bodyPr anchor="t" rtlCol="false" tIns="0" lIns="0" bIns="0" rIns="0">
            <a:spAutoFit/>
          </a:bodyPr>
          <a:lstStyle/>
          <a:p>
            <a:pPr>
              <a:lnSpc>
                <a:spcPts val="5599"/>
              </a:lnSpc>
            </a:pPr>
            <a:r>
              <a:rPr lang="en-US" sz="3999">
                <a:solidFill>
                  <a:srgbClr val="000000"/>
                </a:solidFill>
                <a:latin typeface="Karnchang Bold"/>
              </a:rPr>
              <a:t>Pemrograman Berorientasi Objek</a:t>
            </a:r>
          </a:p>
        </p:txBody>
      </p:sp>
      <p:grpSp>
        <p:nvGrpSpPr>
          <p:cNvPr name="Group 5" id="5"/>
          <p:cNvGrpSpPr/>
          <p:nvPr/>
        </p:nvGrpSpPr>
        <p:grpSpPr>
          <a:xfrm rot="0">
            <a:off x="10754447" y="-3093732"/>
            <a:ext cx="18901247" cy="17982775"/>
            <a:chOff x="0" y="0"/>
            <a:chExt cx="25201662" cy="23977033"/>
          </a:xfrm>
        </p:grpSpPr>
        <p:grpSp>
          <p:nvGrpSpPr>
            <p:cNvPr name="Group 6" id="6"/>
            <p:cNvGrpSpPr/>
            <p:nvPr/>
          </p:nvGrpSpPr>
          <p:grpSpPr>
            <a:xfrm rot="2252144">
              <a:off x="2887185" y="2861146"/>
              <a:ext cx="14259267" cy="14323066"/>
              <a:chOff x="0" y="0"/>
              <a:chExt cx="2816645" cy="2829248"/>
            </a:xfrm>
          </p:grpSpPr>
          <p:sp>
            <p:nvSpPr>
              <p:cNvPr name="Freeform 7" id="7"/>
              <p:cNvSpPr/>
              <p:nvPr/>
            </p:nvSpPr>
            <p:spPr>
              <a:xfrm flipH="false" flipV="false" rot="0">
                <a:off x="0" y="0"/>
                <a:ext cx="2816645" cy="2829248"/>
              </a:xfrm>
              <a:custGeom>
                <a:avLst/>
                <a:gdLst/>
                <a:ahLst/>
                <a:cxnLst/>
                <a:rect r="r" b="b" t="t" l="l"/>
                <a:pathLst>
                  <a:path h="2829248" w="2816645">
                    <a:moveTo>
                      <a:pt x="0" y="0"/>
                    </a:moveTo>
                    <a:lnTo>
                      <a:pt x="2816645" y="0"/>
                    </a:lnTo>
                    <a:lnTo>
                      <a:pt x="2816645" y="2829248"/>
                    </a:lnTo>
                    <a:lnTo>
                      <a:pt x="0" y="2829248"/>
                    </a:lnTo>
                    <a:close/>
                  </a:path>
                </a:pathLst>
              </a:custGeom>
              <a:solidFill>
                <a:srgbClr val="243342"/>
              </a:solidFill>
            </p:spPr>
          </p:sp>
          <p:sp>
            <p:nvSpPr>
              <p:cNvPr name="TextBox 8" id="8"/>
              <p:cNvSpPr txBox="true"/>
              <p:nvPr/>
            </p:nvSpPr>
            <p:spPr>
              <a:xfrm>
                <a:off x="0" y="-123825"/>
                <a:ext cx="2816645" cy="2953073"/>
              </a:xfrm>
              <a:prstGeom prst="rect">
                <a:avLst/>
              </a:prstGeom>
            </p:spPr>
            <p:txBody>
              <a:bodyPr anchor="ctr" rtlCol="false" tIns="50800" lIns="50800" bIns="50800" rIns="50800"/>
              <a:lstStyle/>
              <a:p>
                <a:pPr algn="ctr">
                  <a:lnSpc>
                    <a:spcPts val="2659"/>
                  </a:lnSpc>
                  <a:spcBef>
                    <a:spcPct val="0"/>
                  </a:spcBef>
                </a:pPr>
              </a:p>
            </p:txBody>
          </p:sp>
        </p:grpSp>
        <p:grpSp>
          <p:nvGrpSpPr>
            <p:cNvPr name="Group 9" id="9"/>
            <p:cNvGrpSpPr/>
            <p:nvPr/>
          </p:nvGrpSpPr>
          <p:grpSpPr>
            <a:xfrm rot="2252144">
              <a:off x="4620058" y="6213209"/>
              <a:ext cx="14259267" cy="14323066"/>
              <a:chOff x="0" y="0"/>
              <a:chExt cx="2816645" cy="2829248"/>
            </a:xfrm>
          </p:grpSpPr>
          <p:sp>
            <p:nvSpPr>
              <p:cNvPr name="Freeform 10" id="10"/>
              <p:cNvSpPr/>
              <p:nvPr/>
            </p:nvSpPr>
            <p:spPr>
              <a:xfrm flipH="false" flipV="false" rot="0">
                <a:off x="0" y="0"/>
                <a:ext cx="2816645" cy="2829248"/>
              </a:xfrm>
              <a:custGeom>
                <a:avLst/>
                <a:gdLst/>
                <a:ahLst/>
                <a:cxnLst/>
                <a:rect r="r" b="b" t="t" l="l"/>
                <a:pathLst>
                  <a:path h="2829248" w="2816645">
                    <a:moveTo>
                      <a:pt x="0" y="0"/>
                    </a:moveTo>
                    <a:lnTo>
                      <a:pt x="2816645" y="0"/>
                    </a:lnTo>
                    <a:lnTo>
                      <a:pt x="2816645" y="2829248"/>
                    </a:lnTo>
                    <a:lnTo>
                      <a:pt x="0" y="2829248"/>
                    </a:lnTo>
                    <a:close/>
                  </a:path>
                </a:pathLst>
              </a:custGeom>
              <a:solidFill>
                <a:srgbClr val="535659"/>
              </a:solidFill>
            </p:spPr>
          </p:sp>
          <p:sp>
            <p:nvSpPr>
              <p:cNvPr name="TextBox 11" id="11"/>
              <p:cNvSpPr txBox="true"/>
              <p:nvPr/>
            </p:nvSpPr>
            <p:spPr>
              <a:xfrm>
                <a:off x="0" y="-123825"/>
                <a:ext cx="2816645" cy="2953073"/>
              </a:xfrm>
              <a:prstGeom prst="rect">
                <a:avLst/>
              </a:prstGeom>
            </p:spPr>
            <p:txBody>
              <a:bodyPr anchor="ctr" rtlCol="false" tIns="50800" lIns="50800" bIns="50800" rIns="50800"/>
              <a:lstStyle/>
              <a:p>
                <a:pPr algn="ctr">
                  <a:lnSpc>
                    <a:spcPts val="2659"/>
                  </a:lnSpc>
                  <a:spcBef>
                    <a:spcPct val="0"/>
                  </a:spcBef>
                </a:pPr>
              </a:p>
            </p:txBody>
          </p:sp>
        </p:grpSp>
        <p:grpSp>
          <p:nvGrpSpPr>
            <p:cNvPr name="Group 12" id="12"/>
            <p:cNvGrpSpPr/>
            <p:nvPr/>
          </p:nvGrpSpPr>
          <p:grpSpPr>
            <a:xfrm rot="2252144">
              <a:off x="8055210" y="6792821"/>
              <a:ext cx="14259267" cy="14323066"/>
              <a:chOff x="0" y="0"/>
              <a:chExt cx="2816645" cy="2829248"/>
            </a:xfrm>
          </p:grpSpPr>
          <p:sp>
            <p:nvSpPr>
              <p:cNvPr name="Freeform 13" id="13"/>
              <p:cNvSpPr/>
              <p:nvPr/>
            </p:nvSpPr>
            <p:spPr>
              <a:xfrm flipH="false" flipV="false" rot="0">
                <a:off x="0" y="0"/>
                <a:ext cx="2816645" cy="2829248"/>
              </a:xfrm>
              <a:custGeom>
                <a:avLst/>
                <a:gdLst/>
                <a:ahLst/>
                <a:cxnLst/>
                <a:rect r="r" b="b" t="t" l="l"/>
                <a:pathLst>
                  <a:path h="2829248" w="2816645">
                    <a:moveTo>
                      <a:pt x="0" y="0"/>
                    </a:moveTo>
                    <a:lnTo>
                      <a:pt x="2816645" y="0"/>
                    </a:lnTo>
                    <a:lnTo>
                      <a:pt x="2816645" y="2829248"/>
                    </a:lnTo>
                    <a:lnTo>
                      <a:pt x="0" y="2829248"/>
                    </a:lnTo>
                    <a:close/>
                  </a:path>
                </a:pathLst>
              </a:custGeom>
              <a:solidFill>
                <a:srgbClr val="858789"/>
              </a:solidFill>
            </p:spPr>
          </p:sp>
          <p:sp>
            <p:nvSpPr>
              <p:cNvPr name="TextBox 14" id="14"/>
              <p:cNvSpPr txBox="true"/>
              <p:nvPr/>
            </p:nvSpPr>
            <p:spPr>
              <a:xfrm>
                <a:off x="0" y="-123825"/>
                <a:ext cx="2816645" cy="2953073"/>
              </a:xfrm>
              <a:prstGeom prst="rect">
                <a:avLst/>
              </a:prstGeom>
            </p:spPr>
            <p:txBody>
              <a:bodyPr anchor="ctr" rtlCol="false" tIns="50800" lIns="50800" bIns="50800" rIns="50800"/>
              <a:lstStyle/>
              <a:p>
                <a:pPr algn="ctr">
                  <a:lnSpc>
                    <a:spcPts val="2659"/>
                  </a:lnSpc>
                  <a:spcBef>
                    <a:spcPct val="0"/>
                  </a:spcBef>
                </a:pPr>
              </a:p>
            </p:txBody>
          </p:sp>
        </p:grpSp>
      </p:gr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E6EAEF"/>
        </a:solidFill>
      </p:bgPr>
    </p:bg>
    <p:spTree>
      <p:nvGrpSpPr>
        <p:cNvPr id="1" name=""/>
        <p:cNvGrpSpPr/>
        <p:nvPr/>
      </p:nvGrpSpPr>
      <p:grpSpPr>
        <a:xfrm>
          <a:off x="0" y="0"/>
          <a:ext cx="0" cy="0"/>
          <a:chOff x="0" y="0"/>
          <a:chExt cx="0" cy="0"/>
        </a:xfrm>
      </p:grpSpPr>
      <p:grpSp>
        <p:nvGrpSpPr>
          <p:cNvPr name="Group 2" id="2"/>
          <p:cNvGrpSpPr/>
          <p:nvPr/>
        </p:nvGrpSpPr>
        <p:grpSpPr>
          <a:xfrm rot="0">
            <a:off x="545434" y="592941"/>
            <a:ext cx="16713866" cy="9101117"/>
            <a:chOff x="0" y="0"/>
            <a:chExt cx="4402006" cy="2397002"/>
          </a:xfrm>
        </p:grpSpPr>
        <p:sp>
          <p:nvSpPr>
            <p:cNvPr name="Freeform 3" id="3"/>
            <p:cNvSpPr/>
            <p:nvPr/>
          </p:nvSpPr>
          <p:spPr>
            <a:xfrm flipH="false" flipV="false" rot="0">
              <a:off x="0" y="0"/>
              <a:ext cx="4402006" cy="2397002"/>
            </a:xfrm>
            <a:custGeom>
              <a:avLst/>
              <a:gdLst/>
              <a:ahLst/>
              <a:cxnLst/>
              <a:rect r="r" b="b" t="t" l="l"/>
              <a:pathLst>
                <a:path h="2397002" w="4402006">
                  <a:moveTo>
                    <a:pt x="23623" y="0"/>
                  </a:moveTo>
                  <a:lnTo>
                    <a:pt x="4378382" y="0"/>
                  </a:lnTo>
                  <a:cubicBezTo>
                    <a:pt x="4391429" y="0"/>
                    <a:pt x="4402006" y="10577"/>
                    <a:pt x="4402006" y="23623"/>
                  </a:cubicBezTo>
                  <a:lnTo>
                    <a:pt x="4402006" y="2373379"/>
                  </a:lnTo>
                  <a:cubicBezTo>
                    <a:pt x="4402006" y="2379644"/>
                    <a:pt x="4399517" y="2385653"/>
                    <a:pt x="4395087" y="2390083"/>
                  </a:cubicBezTo>
                  <a:cubicBezTo>
                    <a:pt x="4390656" y="2394513"/>
                    <a:pt x="4384647" y="2397002"/>
                    <a:pt x="4378382" y="2397002"/>
                  </a:cubicBezTo>
                  <a:lnTo>
                    <a:pt x="23623" y="2397002"/>
                  </a:lnTo>
                  <a:cubicBezTo>
                    <a:pt x="17358" y="2397002"/>
                    <a:pt x="11349" y="2394513"/>
                    <a:pt x="6919" y="2390083"/>
                  </a:cubicBezTo>
                  <a:cubicBezTo>
                    <a:pt x="2489" y="2385653"/>
                    <a:pt x="0" y="2379644"/>
                    <a:pt x="0" y="2373379"/>
                  </a:cubicBezTo>
                  <a:lnTo>
                    <a:pt x="0" y="23623"/>
                  </a:lnTo>
                  <a:cubicBezTo>
                    <a:pt x="0" y="17358"/>
                    <a:pt x="2489" y="11349"/>
                    <a:pt x="6919" y="6919"/>
                  </a:cubicBezTo>
                  <a:cubicBezTo>
                    <a:pt x="11349" y="2489"/>
                    <a:pt x="17358" y="0"/>
                    <a:pt x="23623" y="0"/>
                  </a:cubicBezTo>
                  <a:close/>
                </a:path>
              </a:pathLst>
            </a:custGeom>
            <a:solidFill>
              <a:srgbClr val="E6EAEF"/>
            </a:solidFill>
            <a:ln w="19050" cap="rnd">
              <a:solidFill>
                <a:srgbClr val="243342"/>
              </a:solidFill>
              <a:prstDash val="solid"/>
              <a:round/>
            </a:ln>
          </p:spPr>
        </p:sp>
        <p:sp>
          <p:nvSpPr>
            <p:cNvPr name="TextBox 4" id="4"/>
            <p:cNvSpPr txBox="true"/>
            <p:nvPr/>
          </p:nvSpPr>
          <p:spPr>
            <a:xfrm>
              <a:off x="0" y="-38100"/>
              <a:ext cx="4402006" cy="2435102"/>
            </a:xfrm>
            <a:prstGeom prst="rect">
              <a:avLst/>
            </a:prstGeom>
          </p:spPr>
          <p:txBody>
            <a:bodyPr anchor="ctr" rtlCol="false" tIns="50800" lIns="50800" bIns="50800" rIns="50800"/>
            <a:lstStyle/>
            <a:p>
              <a:pPr algn="ctr">
                <a:lnSpc>
                  <a:spcPts val="3362"/>
                </a:lnSpc>
              </a:pPr>
            </a:p>
          </p:txBody>
        </p:sp>
      </p:grpSp>
      <p:grpSp>
        <p:nvGrpSpPr>
          <p:cNvPr name="Group 5" id="5"/>
          <p:cNvGrpSpPr/>
          <p:nvPr/>
        </p:nvGrpSpPr>
        <p:grpSpPr>
          <a:xfrm rot="-7538080">
            <a:off x="-7029811" y="-5584933"/>
            <a:ext cx="9808447" cy="9331824"/>
            <a:chOff x="0" y="0"/>
            <a:chExt cx="13077930" cy="12442432"/>
          </a:xfrm>
        </p:grpSpPr>
        <p:grpSp>
          <p:nvGrpSpPr>
            <p:cNvPr name="Group 6" id="6"/>
            <p:cNvGrpSpPr/>
            <p:nvPr/>
          </p:nvGrpSpPr>
          <p:grpSpPr>
            <a:xfrm rot="2252144">
              <a:off x="1498251" y="1484738"/>
              <a:ext cx="7399579" cy="7432687"/>
              <a:chOff x="0" y="0"/>
              <a:chExt cx="2816645" cy="2829248"/>
            </a:xfrm>
          </p:grpSpPr>
          <p:sp>
            <p:nvSpPr>
              <p:cNvPr name="Freeform 7" id="7"/>
              <p:cNvSpPr/>
              <p:nvPr/>
            </p:nvSpPr>
            <p:spPr>
              <a:xfrm flipH="false" flipV="false" rot="0">
                <a:off x="0" y="0"/>
                <a:ext cx="2816645" cy="2829248"/>
              </a:xfrm>
              <a:custGeom>
                <a:avLst/>
                <a:gdLst/>
                <a:ahLst/>
                <a:cxnLst/>
                <a:rect r="r" b="b" t="t" l="l"/>
                <a:pathLst>
                  <a:path h="2829248" w="2816645">
                    <a:moveTo>
                      <a:pt x="0" y="0"/>
                    </a:moveTo>
                    <a:lnTo>
                      <a:pt x="2816645" y="0"/>
                    </a:lnTo>
                    <a:lnTo>
                      <a:pt x="2816645" y="2829248"/>
                    </a:lnTo>
                    <a:lnTo>
                      <a:pt x="0" y="2829248"/>
                    </a:lnTo>
                    <a:close/>
                  </a:path>
                </a:pathLst>
              </a:custGeom>
              <a:solidFill>
                <a:srgbClr val="243342"/>
              </a:solidFill>
            </p:spPr>
          </p:sp>
          <p:sp>
            <p:nvSpPr>
              <p:cNvPr name="TextBox 8" id="8"/>
              <p:cNvSpPr txBox="true"/>
              <p:nvPr/>
            </p:nvSpPr>
            <p:spPr>
              <a:xfrm>
                <a:off x="0" y="-123825"/>
                <a:ext cx="2816645" cy="2953073"/>
              </a:xfrm>
              <a:prstGeom prst="rect">
                <a:avLst/>
              </a:prstGeom>
            </p:spPr>
            <p:txBody>
              <a:bodyPr anchor="ctr" rtlCol="false" tIns="50800" lIns="50800" bIns="50800" rIns="50800"/>
              <a:lstStyle/>
              <a:p>
                <a:pPr algn="ctr">
                  <a:lnSpc>
                    <a:spcPts val="2659"/>
                  </a:lnSpc>
                  <a:spcBef>
                    <a:spcPct val="0"/>
                  </a:spcBef>
                </a:pPr>
              </a:p>
            </p:txBody>
          </p:sp>
        </p:grpSp>
        <p:grpSp>
          <p:nvGrpSpPr>
            <p:cNvPr name="Group 9" id="9"/>
            <p:cNvGrpSpPr/>
            <p:nvPr/>
          </p:nvGrpSpPr>
          <p:grpSpPr>
            <a:xfrm rot="2252144">
              <a:off x="2397493" y="3224228"/>
              <a:ext cx="7399579" cy="7432687"/>
              <a:chOff x="0" y="0"/>
              <a:chExt cx="2816645" cy="2829248"/>
            </a:xfrm>
          </p:grpSpPr>
          <p:sp>
            <p:nvSpPr>
              <p:cNvPr name="Freeform 10" id="10"/>
              <p:cNvSpPr/>
              <p:nvPr/>
            </p:nvSpPr>
            <p:spPr>
              <a:xfrm flipH="false" flipV="false" rot="0">
                <a:off x="0" y="0"/>
                <a:ext cx="2816645" cy="2829248"/>
              </a:xfrm>
              <a:custGeom>
                <a:avLst/>
                <a:gdLst/>
                <a:ahLst/>
                <a:cxnLst/>
                <a:rect r="r" b="b" t="t" l="l"/>
                <a:pathLst>
                  <a:path h="2829248" w="2816645">
                    <a:moveTo>
                      <a:pt x="0" y="0"/>
                    </a:moveTo>
                    <a:lnTo>
                      <a:pt x="2816645" y="0"/>
                    </a:lnTo>
                    <a:lnTo>
                      <a:pt x="2816645" y="2829248"/>
                    </a:lnTo>
                    <a:lnTo>
                      <a:pt x="0" y="2829248"/>
                    </a:lnTo>
                    <a:close/>
                  </a:path>
                </a:pathLst>
              </a:custGeom>
              <a:solidFill>
                <a:srgbClr val="535659"/>
              </a:solidFill>
            </p:spPr>
          </p:sp>
          <p:sp>
            <p:nvSpPr>
              <p:cNvPr name="TextBox 11" id="11"/>
              <p:cNvSpPr txBox="true"/>
              <p:nvPr/>
            </p:nvSpPr>
            <p:spPr>
              <a:xfrm>
                <a:off x="0" y="-123825"/>
                <a:ext cx="2816645" cy="2953073"/>
              </a:xfrm>
              <a:prstGeom prst="rect">
                <a:avLst/>
              </a:prstGeom>
            </p:spPr>
            <p:txBody>
              <a:bodyPr anchor="ctr" rtlCol="false" tIns="50800" lIns="50800" bIns="50800" rIns="50800"/>
              <a:lstStyle/>
              <a:p>
                <a:pPr algn="ctr">
                  <a:lnSpc>
                    <a:spcPts val="2659"/>
                  </a:lnSpc>
                  <a:spcBef>
                    <a:spcPct val="0"/>
                  </a:spcBef>
                </a:pPr>
              </a:p>
            </p:txBody>
          </p:sp>
        </p:grpSp>
        <p:grpSp>
          <p:nvGrpSpPr>
            <p:cNvPr name="Group 12" id="12"/>
            <p:cNvGrpSpPr/>
            <p:nvPr/>
          </p:nvGrpSpPr>
          <p:grpSpPr>
            <a:xfrm rot="2252144">
              <a:off x="4180100" y="3525007"/>
              <a:ext cx="7399579" cy="7432687"/>
              <a:chOff x="0" y="0"/>
              <a:chExt cx="2816645" cy="2829248"/>
            </a:xfrm>
          </p:grpSpPr>
          <p:sp>
            <p:nvSpPr>
              <p:cNvPr name="Freeform 13" id="13"/>
              <p:cNvSpPr/>
              <p:nvPr/>
            </p:nvSpPr>
            <p:spPr>
              <a:xfrm flipH="false" flipV="false" rot="0">
                <a:off x="0" y="0"/>
                <a:ext cx="2816645" cy="2829248"/>
              </a:xfrm>
              <a:custGeom>
                <a:avLst/>
                <a:gdLst/>
                <a:ahLst/>
                <a:cxnLst/>
                <a:rect r="r" b="b" t="t" l="l"/>
                <a:pathLst>
                  <a:path h="2829248" w="2816645">
                    <a:moveTo>
                      <a:pt x="0" y="0"/>
                    </a:moveTo>
                    <a:lnTo>
                      <a:pt x="2816645" y="0"/>
                    </a:lnTo>
                    <a:lnTo>
                      <a:pt x="2816645" y="2829248"/>
                    </a:lnTo>
                    <a:lnTo>
                      <a:pt x="0" y="2829248"/>
                    </a:lnTo>
                    <a:close/>
                  </a:path>
                </a:pathLst>
              </a:custGeom>
              <a:solidFill>
                <a:srgbClr val="858789"/>
              </a:solidFill>
            </p:spPr>
          </p:sp>
          <p:sp>
            <p:nvSpPr>
              <p:cNvPr name="TextBox 14" id="14"/>
              <p:cNvSpPr txBox="true"/>
              <p:nvPr/>
            </p:nvSpPr>
            <p:spPr>
              <a:xfrm>
                <a:off x="0" y="-123825"/>
                <a:ext cx="2816645" cy="2953073"/>
              </a:xfrm>
              <a:prstGeom prst="rect">
                <a:avLst/>
              </a:prstGeom>
            </p:spPr>
            <p:txBody>
              <a:bodyPr anchor="ctr" rtlCol="false" tIns="50800" lIns="50800" bIns="50800" rIns="50800"/>
              <a:lstStyle/>
              <a:p>
                <a:pPr algn="ctr">
                  <a:lnSpc>
                    <a:spcPts val="2659"/>
                  </a:lnSpc>
                  <a:spcBef>
                    <a:spcPct val="0"/>
                  </a:spcBef>
                </a:pPr>
              </a:p>
            </p:txBody>
          </p:sp>
        </p:grpSp>
      </p:grpSp>
      <p:grpSp>
        <p:nvGrpSpPr>
          <p:cNvPr name="Group 15" id="15"/>
          <p:cNvGrpSpPr/>
          <p:nvPr/>
        </p:nvGrpSpPr>
        <p:grpSpPr>
          <a:xfrm rot="2124477">
            <a:off x="15979122" y="5429903"/>
            <a:ext cx="9808447" cy="9331824"/>
            <a:chOff x="0" y="0"/>
            <a:chExt cx="13077930" cy="12442432"/>
          </a:xfrm>
        </p:grpSpPr>
        <p:grpSp>
          <p:nvGrpSpPr>
            <p:cNvPr name="Group 16" id="16"/>
            <p:cNvGrpSpPr/>
            <p:nvPr/>
          </p:nvGrpSpPr>
          <p:grpSpPr>
            <a:xfrm rot="2252144">
              <a:off x="1498251" y="1484738"/>
              <a:ext cx="7399579" cy="7432687"/>
              <a:chOff x="0" y="0"/>
              <a:chExt cx="2816645" cy="2829248"/>
            </a:xfrm>
          </p:grpSpPr>
          <p:sp>
            <p:nvSpPr>
              <p:cNvPr name="Freeform 17" id="17"/>
              <p:cNvSpPr/>
              <p:nvPr/>
            </p:nvSpPr>
            <p:spPr>
              <a:xfrm flipH="false" flipV="false" rot="0">
                <a:off x="0" y="0"/>
                <a:ext cx="2816645" cy="2829248"/>
              </a:xfrm>
              <a:custGeom>
                <a:avLst/>
                <a:gdLst/>
                <a:ahLst/>
                <a:cxnLst/>
                <a:rect r="r" b="b" t="t" l="l"/>
                <a:pathLst>
                  <a:path h="2829248" w="2816645">
                    <a:moveTo>
                      <a:pt x="0" y="0"/>
                    </a:moveTo>
                    <a:lnTo>
                      <a:pt x="2816645" y="0"/>
                    </a:lnTo>
                    <a:lnTo>
                      <a:pt x="2816645" y="2829248"/>
                    </a:lnTo>
                    <a:lnTo>
                      <a:pt x="0" y="2829248"/>
                    </a:lnTo>
                    <a:close/>
                  </a:path>
                </a:pathLst>
              </a:custGeom>
              <a:solidFill>
                <a:srgbClr val="243342"/>
              </a:solidFill>
            </p:spPr>
          </p:sp>
          <p:sp>
            <p:nvSpPr>
              <p:cNvPr name="TextBox 18" id="18"/>
              <p:cNvSpPr txBox="true"/>
              <p:nvPr/>
            </p:nvSpPr>
            <p:spPr>
              <a:xfrm>
                <a:off x="0" y="-123825"/>
                <a:ext cx="2816645" cy="2953073"/>
              </a:xfrm>
              <a:prstGeom prst="rect">
                <a:avLst/>
              </a:prstGeom>
            </p:spPr>
            <p:txBody>
              <a:bodyPr anchor="ctr" rtlCol="false" tIns="50800" lIns="50800" bIns="50800" rIns="50800"/>
              <a:lstStyle/>
              <a:p>
                <a:pPr algn="ctr">
                  <a:lnSpc>
                    <a:spcPts val="2659"/>
                  </a:lnSpc>
                  <a:spcBef>
                    <a:spcPct val="0"/>
                  </a:spcBef>
                </a:pPr>
              </a:p>
            </p:txBody>
          </p:sp>
        </p:grpSp>
        <p:grpSp>
          <p:nvGrpSpPr>
            <p:cNvPr name="Group 19" id="19"/>
            <p:cNvGrpSpPr/>
            <p:nvPr/>
          </p:nvGrpSpPr>
          <p:grpSpPr>
            <a:xfrm rot="2252144">
              <a:off x="2397493" y="3224228"/>
              <a:ext cx="7399579" cy="7432687"/>
              <a:chOff x="0" y="0"/>
              <a:chExt cx="2816645" cy="2829248"/>
            </a:xfrm>
          </p:grpSpPr>
          <p:sp>
            <p:nvSpPr>
              <p:cNvPr name="Freeform 20" id="20"/>
              <p:cNvSpPr/>
              <p:nvPr/>
            </p:nvSpPr>
            <p:spPr>
              <a:xfrm flipH="false" flipV="false" rot="0">
                <a:off x="0" y="0"/>
                <a:ext cx="2816645" cy="2829248"/>
              </a:xfrm>
              <a:custGeom>
                <a:avLst/>
                <a:gdLst/>
                <a:ahLst/>
                <a:cxnLst/>
                <a:rect r="r" b="b" t="t" l="l"/>
                <a:pathLst>
                  <a:path h="2829248" w="2816645">
                    <a:moveTo>
                      <a:pt x="0" y="0"/>
                    </a:moveTo>
                    <a:lnTo>
                      <a:pt x="2816645" y="0"/>
                    </a:lnTo>
                    <a:lnTo>
                      <a:pt x="2816645" y="2829248"/>
                    </a:lnTo>
                    <a:lnTo>
                      <a:pt x="0" y="2829248"/>
                    </a:lnTo>
                    <a:close/>
                  </a:path>
                </a:pathLst>
              </a:custGeom>
              <a:solidFill>
                <a:srgbClr val="535659"/>
              </a:solidFill>
            </p:spPr>
          </p:sp>
          <p:sp>
            <p:nvSpPr>
              <p:cNvPr name="TextBox 21" id="21"/>
              <p:cNvSpPr txBox="true"/>
              <p:nvPr/>
            </p:nvSpPr>
            <p:spPr>
              <a:xfrm>
                <a:off x="0" y="-123825"/>
                <a:ext cx="2816645" cy="2953073"/>
              </a:xfrm>
              <a:prstGeom prst="rect">
                <a:avLst/>
              </a:prstGeom>
            </p:spPr>
            <p:txBody>
              <a:bodyPr anchor="ctr" rtlCol="false" tIns="50800" lIns="50800" bIns="50800" rIns="50800"/>
              <a:lstStyle/>
              <a:p>
                <a:pPr algn="ctr">
                  <a:lnSpc>
                    <a:spcPts val="2659"/>
                  </a:lnSpc>
                  <a:spcBef>
                    <a:spcPct val="0"/>
                  </a:spcBef>
                </a:pPr>
              </a:p>
            </p:txBody>
          </p:sp>
        </p:grpSp>
        <p:grpSp>
          <p:nvGrpSpPr>
            <p:cNvPr name="Group 22" id="22"/>
            <p:cNvGrpSpPr/>
            <p:nvPr/>
          </p:nvGrpSpPr>
          <p:grpSpPr>
            <a:xfrm rot="2252144">
              <a:off x="4180100" y="3525007"/>
              <a:ext cx="7399579" cy="7432687"/>
              <a:chOff x="0" y="0"/>
              <a:chExt cx="2816645" cy="2829248"/>
            </a:xfrm>
          </p:grpSpPr>
          <p:sp>
            <p:nvSpPr>
              <p:cNvPr name="Freeform 23" id="23"/>
              <p:cNvSpPr/>
              <p:nvPr/>
            </p:nvSpPr>
            <p:spPr>
              <a:xfrm flipH="false" flipV="false" rot="0">
                <a:off x="0" y="0"/>
                <a:ext cx="2816645" cy="2829248"/>
              </a:xfrm>
              <a:custGeom>
                <a:avLst/>
                <a:gdLst/>
                <a:ahLst/>
                <a:cxnLst/>
                <a:rect r="r" b="b" t="t" l="l"/>
                <a:pathLst>
                  <a:path h="2829248" w="2816645">
                    <a:moveTo>
                      <a:pt x="0" y="0"/>
                    </a:moveTo>
                    <a:lnTo>
                      <a:pt x="2816645" y="0"/>
                    </a:lnTo>
                    <a:lnTo>
                      <a:pt x="2816645" y="2829248"/>
                    </a:lnTo>
                    <a:lnTo>
                      <a:pt x="0" y="2829248"/>
                    </a:lnTo>
                    <a:close/>
                  </a:path>
                </a:pathLst>
              </a:custGeom>
              <a:solidFill>
                <a:srgbClr val="858789"/>
              </a:solidFill>
            </p:spPr>
          </p:sp>
          <p:sp>
            <p:nvSpPr>
              <p:cNvPr name="TextBox 24" id="24"/>
              <p:cNvSpPr txBox="true"/>
              <p:nvPr/>
            </p:nvSpPr>
            <p:spPr>
              <a:xfrm>
                <a:off x="0" y="-123825"/>
                <a:ext cx="2816645" cy="2953073"/>
              </a:xfrm>
              <a:prstGeom prst="rect">
                <a:avLst/>
              </a:prstGeom>
            </p:spPr>
            <p:txBody>
              <a:bodyPr anchor="ctr" rtlCol="false" tIns="50800" lIns="50800" bIns="50800" rIns="50800"/>
              <a:lstStyle/>
              <a:p>
                <a:pPr algn="ctr">
                  <a:lnSpc>
                    <a:spcPts val="2659"/>
                  </a:lnSpc>
                  <a:spcBef>
                    <a:spcPct val="0"/>
                  </a:spcBef>
                </a:pPr>
              </a:p>
            </p:txBody>
          </p:sp>
        </p:grpSp>
      </p:grpSp>
      <p:sp>
        <p:nvSpPr>
          <p:cNvPr name="Freeform 25" id="25"/>
          <p:cNvSpPr/>
          <p:nvPr/>
        </p:nvSpPr>
        <p:spPr>
          <a:xfrm flipH="false" flipV="false" rot="0">
            <a:off x="10701900" y="5280196"/>
            <a:ext cx="4780318" cy="3978104"/>
          </a:xfrm>
          <a:custGeom>
            <a:avLst/>
            <a:gdLst/>
            <a:ahLst/>
            <a:cxnLst/>
            <a:rect r="r" b="b" t="t" l="l"/>
            <a:pathLst>
              <a:path h="3978104" w="4780318">
                <a:moveTo>
                  <a:pt x="0" y="0"/>
                </a:moveTo>
                <a:lnTo>
                  <a:pt x="4780318" y="0"/>
                </a:lnTo>
                <a:lnTo>
                  <a:pt x="4780318" y="3978104"/>
                </a:lnTo>
                <a:lnTo>
                  <a:pt x="0" y="3978104"/>
                </a:lnTo>
                <a:lnTo>
                  <a:pt x="0" y="0"/>
                </a:lnTo>
                <a:close/>
              </a:path>
            </a:pathLst>
          </a:custGeom>
          <a:blipFill>
            <a:blip r:embed="rId2"/>
            <a:stretch>
              <a:fillRect l="0" t="0" r="0" b="0"/>
            </a:stretch>
          </a:blipFill>
        </p:spPr>
      </p:sp>
      <p:sp>
        <p:nvSpPr>
          <p:cNvPr name="TextBox 26" id="26"/>
          <p:cNvSpPr txBox="true"/>
          <p:nvPr/>
        </p:nvSpPr>
        <p:spPr>
          <a:xfrm rot="0">
            <a:off x="2559493" y="1068679"/>
            <a:ext cx="13169015" cy="1389381"/>
          </a:xfrm>
          <a:prstGeom prst="rect">
            <a:avLst/>
          </a:prstGeom>
        </p:spPr>
        <p:txBody>
          <a:bodyPr anchor="t" rtlCol="false" tIns="0" lIns="0" bIns="0" rIns="0">
            <a:spAutoFit/>
          </a:bodyPr>
          <a:lstStyle/>
          <a:p>
            <a:pPr algn="ctr">
              <a:lnSpc>
                <a:spcPts val="7360"/>
              </a:lnSpc>
            </a:pPr>
            <a:r>
              <a:rPr lang="en-US" sz="8000">
                <a:solidFill>
                  <a:srgbClr val="000000"/>
                </a:solidFill>
                <a:latin typeface="Karnchang Bold"/>
              </a:rPr>
              <a:t>ABSTRACT</a:t>
            </a:r>
          </a:p>
        </p:txBody>
      </p:sp>
      <p:sp>
        <p:nvSpPr>
          <p:cNvPr name="TextBox 27" id="27"/>
          <p:cNvSpPr txBox="true"/>
          <p:nvPr/>
        </p:nvSpPr>
        <p:spPr>
          <a:xfrm rot="0">
            <a:off x="1641658" y="2364178"/>
            <a:ext cx="14521419" cy="3867150"/>
          </a:xfrm>
          <a:prstGeom prst="rect">
            <a:avLst/>
          </a:prstGeom>
        </p:spPr>
        <p:txBody>
          <a:bodyPr anchor="t" rtlCol="false" tIns="0" lIns="0" bIns="0" rIns="0">
            <a:spAutoFit/>
          </a:bodyPr>
          <a:lstStyle/>
          <a:p>
            <a:pPr algn="just" marL="647700" indent="-323850" lvl="1">
              <a:lnSpc>
                <a:spcPts val="4200"/>
              </a:lnSpc>
              <a:buFont typeface="Arial"/>
              <a:buChar char="•"/>
            </a:pPr>
            <a:r>
              <a:rPr lang="en-US" sz="3000">
                <a:solidFill>
                  <a:srgbClr val="000000"/>
                </a:solidFill>
                <a:latin typeface="Karnchang"/>
              </a:rPr>
              <a:t>Class Abstract adalah sebuah class yang masih dalam kondisi abstract, karena itu class abstract tidak dapat dibuat langsung menjadi sebuah objek.</a:t>
            </a:r>
          </a:p>
          <a:p>
            <a:pPr algn="just" marL="647700" indent="-323850" lvl="1">
              <a:lnSpc>
                <a:spcPts val="4200"/>
              </a:lnSpc>
              <a:buFont typeface="Arial"/>
              <a:buChar char="•"/>
            </a:pPr>
            <a:r>
              <a:rPr lang="en-US" sz="3000">
                <a:solidFill>
                  <a:srgbClr val="000000"/>
                </a:solidFill>
                <a:latin typeface="Karnchang"/>
              </a:rPr>
              <a:t>Sebuah class agar disebut sebagai class abstract maka setidaknya memiliki satu atau lebih method abstract.</a:t>
            </a:r>
          </a:p>
          <a:p>
            <a:pPr algn="just" marL="647700" indent="-323850" lvl="1">
              <a:lnSpc>
                <a:spcPts val="4200"/>
              </a:lnSpc>
              <a:buFont typeface="Arial"/>
              <a:buChar char="•"/>
            </a:pPr>
            <a:r>
              <a:rPr lang="en-US" sz="3000">
                <a:solidFill>
                  <a:srgbClr val="000000"/>
                </a:solidFill>
                <a:latin typeface="Karnchang"/>
              </a:rPr>
              <a:t>Method abstract adalah method yang tidak memilikiimplementasi atau tidak ada bentuk konkritnya.</a:t>
            </a:r>
          </a:p>
          <a:p>
            <a:pPr algn="just" marL="647700" indent="-323850" lvl="1">
              <a:lnSpc>
                <a:spcPts val="4200"/>
              </a:lnSpc>
              <a:buFont typeface="Arial"/>
              <a:buChar char="•"/>
            </a:pPr>
            <a:r>
              <a:rPr lang="en-US" sz="3000">
                <a:solidFill>
                  <a:srgbClr val="000000"/>
                </a:solidFill>
                <a:latin typeface="Karnchang"/>
              </a:rPr>
              <a:t>Contoh dari method abstract dan bukan abstract :</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E6EAEF"/>
        </a:solidFill>
      </p:bgPr>
    </p:bg>
    <p:spTree>
      <p:nvGrpSpPr>
        <p:cNvPr id="1" name=""/>
        <p:cNvGrpSpPr/>
        <p:nvPr/>
      </p:nvGrpSpPr>
      <p:grpSpPr>
        <a:xfrm>
          <a:off x="0" y="0"/>
          <a:ext cx="0" cy="0"/>
          <a:chOff x="0" y="0"/>
          <a:chExt cx="0" cy="0"/>
        </a:xfrm>
      </p:grpSpPr>
      <p:grpSp>
        <p:nvGrpSpPr>
          <p:cNvPr name="Group 2" id="2"/>
          <p:cNvGrpSpPr/>
          <p:nvPr/>
        </p:nvGrpSpPr>
        <p:grpSpPr>
          <a:xfrm rot="0">
            <a:off x="545434" y="592941"/>
            <a:ext cx="16713866" cy="9101117"/>
            <a:chOff x="0" y="0"/>
            <a:chExt cx="4402006" cy="2397002"/>
          </a:xfrm>
        </p:grpSpPr>
        <p:sp>
          <p:nvSpPr>
            <p:cNvPr name="Freeform 3" id="3"/>
            <p:cNvSpPr/>
            <p:nvPr/>
          </p:nvSpPr>
          <p:spPr>
            <a:xfrm flipH="false" flipV="false" rot="0">
              <a:off x="0" y="0"/>
              <a:ext cx="4402006" cy="2397002"/>
            </a:xfrm>
            <a:custGeom>
              <a:avLst/>
              <a:gdLst/>
              <a:ahLst/>
              <a:cxnLst/>
              <a:rect r="r" b="b" t="t" l="l"/>
              <a:pathLst>
                <a:path h="2397002" w="4402006">
                  <a:moveTo>
                    <a:pt x="23623" y="0"/>
                  </a:moveTo>
                  <a:lnTo>
                    <a:pt x="4378382" y="0"/>
                  </a:lnTo>
                  <a:cubicBezTo>
                    <a:pt x="4391429" y="0"/>
                    <a:pt x="4402006" y="10577"/>
                    <a:pt x="4402006" y="23623"/>
                  </a:cubicBezTo>
                  <a:lnTo>
                    <a:pt x="4402006" y="2373379"/>
                  </a:lnTo>
                  <a:cubicBezTo>
                    <a:pt x="4402006" y="2379644"/>
                    <a:pt x="4399517" y="2385653"/>
                    <a:pt x="4395087" y="2390083"/>
                  </a:cubicBezTo>
                  <a:cubicBezTo>
                    <a:pt x="4390656" y="2394513"/>
                    <a:pt x="4384647" y="2397002"/>
                    <a:pt x="4378382" y="2397002"/>
                  </a:cubicBezTo>
                  <a:lnTo>
                    <a:pt x="23623" y="2397002"/>
                  </a:lnTo>
                  <a:cubicBezTo>
                    <a:pt x="17358" y="2397002"/>
                    <a:pt x="11349" y="2394513"/>
                    <a:pt x="6919" y="2390083"/>
                  </a:cubicBezTo>
                  <a:cubicBezTo>
                    <a:pt x="2489" y="2385653"/>
                    <a:pt x="0" y="2379644"/>
                    <a:pt x="0" y="2373379"/>
                  </a:cubicBezTo>
                  <a:lnTo>
                    <a:pt x="0" y="23623"/>
                  </a:lnTo>
                  <a:cubicBezTo>
                    <a:pt x="0" y="17358"/>
                    <a:pt x="2489" y="11349"/>
                    <a:pt x="6919" y="6919"/>
                  </a:cubicBezTo>
                  <a:cubicBezTo>
                    <a:pt x="11349" y="2489"/>
                    <a:pt x="17358" y="0"/>
                    <a:pt x="23623" y="0"/>
                  </a:cubicBezTo>
                  <a:close/>
                </a:path>
              </a:pathLst>
            </a:custGeom>
            <a:solidFill>
              <a:srgbClr val="E6EAEF"/>
            </a:solidFill>
            <a:ln w="19050" cap="rnd">
              <a:solidFill>
                <a:srgbClr val="243342"/>
              </a:solidFill>
              <a:prstDash val="solid"/>
              <a:round/>
            </a:ln>
          </p:spPr>
        </p:sp>
        <p:sp>
          <p:nvSpPr>
            <p:cNvPr name="TextBox 4" id="4"/>
            <p:cNvSpPr txBox="true"/>
            <p:nvPr/>
          </p:nvSpPr>
          <p:spPr>
            <a:xfrm>
              <a:off x="0" y="-38100"/>
              <a:ext cx="4402006" cy="2435102"/>
            </a:xfrm>
            <a:prstGeom prst="rect">
              <a:avLst/>
            </a:prstGeom>
          </p:spPr>
          <p:txBody>
            <a:bodyPr anchor="ctr" rtlCol="false" tIns="50800" lIns="50800" bIns="50800" rIns="50800"/>
            <a:lstStyle/>
            <a:p>
              <a:pPr algn="ctr">
                <a:lnSpc>
                  <a:spcPts val="3362"/>
                </a:lnSpc>
              </a:pPr>
            </a:p>
          </p:txBody>
        </p:sp>
      </p:grpSp>
      <p:grpSp>
        <p:nvGrpSpPr>
          <p:cNvPr name="Group 5" id="5"/>
          <p:cNvGrpSpPr/>
          <p:nvPr/>
        </p:nvGrpSpPr>
        <p:grpSpPr>
          <a:xfrm rot="-7538080">
            <a:off x="-7029811" y="-5584933"/>
            <a:ext cx="9808447" cy="9331824"/>
            <a:chOff x="0" y="0"/>
            <a:chExt cx="13077930" cy="12442432"/>
          </a:xfrm>
        </p:grpSpPr>
        <p:grpSp>
          <p:nvGrpSpPr>
            <p:cNvPr name="Group 6" id="6"/>
            <p:cNvGrpSpPr/>
            <p:nvPr/>
          </p:nvGrpSpPr>
          <p:grpSpPr>
            <a:xfrm rot="2252144">
              <a:off x="1498251" y="1484738"/>
              <a:ext cx="7399579" cy="7432687"/>
              <a:chOff x="0" y="0"/>
              <a:chExt cx="2816645" cy="2829248"/>
            </a:xfrm>
          </p:grpSpPr>
          <p:sp>
            <p:nvSpPr>
              <p:cNvPr name="Freeform 7" id="7"/>
              <p:cNvSpPr/>
              <p:nvPr/>
            </p:nvSpPr>
            <p:spPr>
              <a:xfrm flipH="false" flipV="false" rot="0">
                <a:off x="0" y="0"/>
                <a:ext cx="2816645" cy="2829248"/>
              </a:xfrm>
              <a:custGeom>
                <a:avLst/>
                <a:gdLst/>
                <a:ahLst/>
                <a:cxnLst/>
                <a:rect r="r" b="b" t="t" l="l"/>
                <a:pathLst>
                  <a:path h="2829248" w="2816645">
                    <a:moveTo>
                      <a:pt x="0" y="0"/>
                    </a:moveTo>
                    <a:lnTo>
                      <a:pt x="2816645" y="0"/>
                    </a:lnTo>
                    <a:lnTo>
                      <a:pt x="2816645" y="2829248"/>
                    </a:lnTo>
                    <a:lnTo>
                      <a:pt x="0" y="2829248"/>
                    </a:lnTo>
                    <a:close/>
                  </a:path>
                </a:pathLst>
              </a:custGeom>
              <a:solidFill>
                <a:srgbClr val="243342"/>
              </a:solidFill>
            </p:spPr>
          </p:sp>
          <p:sp>
            <p:nvSpPr>
              <p:cNvPr name="TextBox 8" id="8"/>
              <p:cNvSpPr txBox="true"/>
              <p:nvPr/>
            </p:nvSpPr>
            <p:spPr>
              <a:xfrm>
                <a:off x="0" y="-123825"/>
                <a:ext cx="2816645" cy="2953073"/>
              </a:xfrm>
              <a:prstGeom prst="rect">
                <a:avLst/>
              </a:prstGeom>
            </p:spPr>
            <p:txBody>
              <a:bodyPr anchor="ctr" rtlCol="false" tIns="50800" lIns="50800" bIns="50800" rIns="50800"/>
              <a:lstStyle/>
              <a:p>
                <a:pPr algn="ctr">
                  <a:lnSpc>
                    <a:spcPts val="2659"/>
                  </a:lnSpc>
                  <a:spcBef>
                    <a:spcPct val="0"/>
                  </a:spcBef>
                </a:pPr>
              </a:p>
            </p:txBody>
          </p:sp>
        </p:grpSp>
        <p:grpSp>
          <p:nvGrpSpPr>
            <p:cNvPr name="Group 9" id="9"/>
            <p:cNvGrpSpPr/>
            <p:nvPr/>
          </p:nvGrpSpPr>
          <p:grpSpPr>
            <a:xfrm rot="2252144">
              <a:off x="2397493" y="3224228"/>
              <a:ext cx="7399579" cy="7432687"/>
              <a:chOff x="0" y="0"/>
              <a:chExt cx="2816645" cy="2829248"/>
            </a:xfrm>
          </p:grpSpPr>
          <p:sp>
            <p:nvSpPr>
              <p:cNvPr name="Freeform 10" id="10"/>
              <p:cNvSpPr/>
              <p:nvPr/>
            </p:nvSpPr>
            <p:spPr>
              <a:xfrm flipH="false" flipV="false" rot="0">
                <a:off x="0" y="0"/>
                <a:ext cx="2816645" cy="2829248"/>
              </a:xfrm>
              <a:custGeom>
                <a:avLst/>
                <a:gdLst/>
                <a:ahLst/>
                <a:cxnLst/>
                <a:rect r="r" b="b" t="t" l="l"/>
                <a:pathLst>
                  <a:path h="2829248" w="2816645">
                    <a:moveTo>
                      <a:pt x="0" y="0"/>
                    </a:moveTo>
                    <a:lnTo>
                      <a:pt x="2816645" y="0"/>
                    </a:lnTo>
                    <a:lnTo>
                      <a:pt x="2816645" y="2829248"/>
                    </a:lnTo>
                    <a:lnTo>
                      <a:pt x="0" y="2829248"/>
                    </a:lnTo>
                    <a:close/>
                  </a:path>
                </a:pathLst>
              </a:custGeom>
              <a:solidFill>
                <a:srgbClr val="535659"/>
              </a:solidFill>
            </p:spPr>
          </p:sp>
          <p:sp>
            <p:nvSpPr>
              <p:cNvPr name="TextBox 11" id="11"/>
              <p:cNvSpPr txBox="true"/>
              <p:nvPr/>
            </p:nvSpPr>
            <p:spPr>
              <a:xfrm>
                <a:off x="0" y="-123825"/>
                <a:ext cx="2816645" cy="2953073"/>
              </a:xfrm>
              <a:prstGeom prst="rect">
                <a:avLst/>
              </a:prstGeom>
            </p:spPr>
            <p:txBody>
              <a:bodyPr anchor="ctr" rtlCol="false" tIns="50800" lIns="50800" bIns="50800" rIns="50800"/>
              <a:lstStyle/>
              <a:p>
                <a:pPr algn="ctr">
                  <a:lnSpc>
                    <a:spcPts val="2659"/>
                  </a:lnSpc>
                  <a:spcBef>
                    <a:spcPct val="0"/>
                  </a:spcBef>
                </a:pPr>
              </a:p>
            </p:txBody>
          </p:sp>
        </p:grpSp>
        <p:grpSp>
          <p:nvGrpSpPr>
            <p:cNvPr name="Group 12" id="12"/>
            <p:cNvGrpSpPr/>
            <p:nvPr/>
          </p:nvGrpSpPr>
          <p:grpSpPr>
            <a:xfrm rot="2252144">
              <a:off x="4180100" y="3525007"/>
              <a:ext cx="7399579" cy="7432687"/>
              <a:chOff x="0" y="0"/>
              <a:chExt cx="2816645" cy="2829248"/>
            </a:xfrm>
          </p:grpSpPr>
          <p:sp>
            <p:nvSpPr>
              <p:cNvPr name="Freeform 13" id="13"/>
              <p:cNvSpPr/>
              <p:nvPr/>
            </p:nvSpPr>
            <p:spPr>
              <a:xfrm flipH="false" flipV="false" rot="0">
                <a:off x="0" y="0"/>
                <a:ext cx="2816645" cy="2829248"/>
              </a:xfrm>
              <a:custGeom>
                <a:avLst/>
                <a:gdLst/>
                <a:ahLst/>
                <a:cxnLst/>
                <a:rect r="r" b="b" t="t" l="l"/>
                <a:pathLst>
                  <a:path h="2829248" w="2816645">
                    <a:moveTo>
                      <a:pt x="0" y="0"/>
                    </a:moveTo>
                    <a:lnTo>
                      <a:pt x="2816645" y="0"/>
                    </a:lnTo>
                    <a:lnTo>
                      <a:pt x="2816645" y="2829248"/>
                    </a:lnTo>
                    <a:lnTo>
                      <a:pt x="0" y="2829248"/>
                    </a:lnTo>
                    <a:close/>
                  </a:path>
                </a:pathLst>
              </a:custGeom>
              <a:solidFill>
                <a:srgbClr val="858789"/>
              </a:solidFill>
            </p:spPr>
          </p:sp>
          <p:sp>
            <p:nvSpPr>
              <p:cNvPr name="TextBox 14" id="14"/>
              <p:cNvSpPr txBox="true"/>
              <p:nvPr/>
            </p:nvSpPr>
            <p:spPr>
              <a:xfrm>
                <a:off x="0" y="-123825"/>
                <a:ext cx="2816645" cy="2953073"/>
              </a:xfrm>
              <a:prstGeom prst="rect">
                <a:avLst/>
              </a:prstGeom>
            </p:spPr>
            <p:txBody>
              <a:bodyPr anchor="ctr" rtlCol="false" tIns="50800" lIns="50800" bIns="50800" rIns="50800"/>
              <a:lstStyle/>
              <a:p>
                <a:pPr algn="ctr">
                  <a:lnSpc>
                    <a:spcPts val="2659"/>
                  </a:lnSpc>
                  <a:spcBef>
                    <a:spcPct val="0"/>
                  </a:spcBef>
                </a:pPr>
              </a:p>
            </p:txBody>
          </p:sp>
        </p:grpSp>
      </p:grpSp>
      <p:grpSp>
        <p:nvGrpSpPr>
          <p:cNvPr name="Group 15" id="15"/>
          <p:cNvGrpSpPr/>
          <p:nvPr/>
        </p:nvGrpSpPr>
        <p:grpSpPr>
          <a:xfrm rot="2124477">
            <a:off x="15979122" y="5429903"/>
            <a:ext cx="9808447" cy="9331824"/>
            <a:chOff x="0" y="0"/>
            <a:chExt cx="13077930" cy="12442432"/>
          </a:xfrm>
        </p:grpSpPr>
        <p:grpSp>
          <p:nvGrpSpPr>
            <p:cNvPr name="Group 16" id="16"/>
            <p:cNvGrpSpPr/>
            <p:nvPr/>
          </p:nvGrpSpPr>
          <p:grpSpPr>
            <a:xfrm rot="2252144">
              <a:off x="1498251" y="1484738"/>
              <a:ext cx="7399579" cy="7432687"/>
              <a:chOff x="0" y="0"/>
              <a:chExt cx="2816645" cy="2829248"/>
            </a:xfrm>
          </p:grpSpPr>
          <p:sp>
            <p:nvSpPr>
              <p:cNvPr name="Freeform 17" id="17"/>
              <p:cNvSpPr/>
              <p:nvPr/>
            </p:nvSpPr>
            <p:spPr>
              <a:xfrm flipH="false" flipV="false" rot="0">
                <a:off x="0" y="0"/>
                <a:ext cx="2816645" cy="2829248"/>
              </a:xfrm>
              <a:custGeom>
                <a:avLst/>
                <a:gdLst/>
                <a:ahLst/>
                <a:cxnLst/>
                <a:rect r="r" b="b" t="t" l="l"/>
                <a:pathLst>
                  <a:path h="2829248" w="2816645">
                    <a:moveTo>
                      <a:pt x="0" y="0"/>
                    </a:moveTo>
                    <a:lnTo>
                      <a:pt x="2816645" y="0"/>
                    </a:lnTo>
                    <a:lnTo>
                      <a:pt x="2816645" y="2829248"/>
                    </a:lnTo>
                    <a:lnTo>
                      <a:pt x="0" y="2829248"/>
                    </a:lnTo>
                    <a:close/>
                  </a:path>
                </a:pathLst>
              </a:custGeom>
              <a:solidFill>
                <a:srgbClr val="243342"/>
              </a:solidFill>
            </p:spPr>
          </p:sp>
          <p:sp>
            <p:nvSpPr>
              <p:cNvPr name="TextBox 18" id="18"/>
              <p:cNvSpPr txBox="true"/>
              <p:nvPr/>
            </p:nvSpPr>
            <p:spPr>
              <a:xfrm>
                <a:off x="0" y="-123825"/>
                <a:ext cx="2816645" cy="2953073"/>
              </a:xfrm>
              <a:prstGeom prst="rect">
                <a:avLst/>
              </a:prstGeom>
            </p:spPr>
            <p:txBody>
              <a:bodyPr anchor="ctr" rtlCol="false" tIns="50800" lIns="50800" bIns="50800" rIns="50800"/>
              <a:lstStyle/>
              <a:p>
                <a:pPr algn="ctr">
                  <a:lnSpc>
                    <a:spcPts val="2659"/>
                  </a:lnSpc>
                  <a:spcBef>
                    <a:spcPct val="0"/>
                  </a:spcBef>
                </a:pPr>
              </a:p>
            </p:txBody>
          </p:sp>
        </p:grpSp>
        <p:grpSp>
          <p:nvGrpSpPr>
            <p:cNvPr name="Group 19" id="19"/>
            <p:cNvGrpSpPr/>
            <p:nvPr/>
          </p:nvGrpSpPr>
          <p:grpSpPr>
            <a:xfrm rot="2252144">
              <a:off x="2397493" y="3224228"/>
              <a:ext cx="7399579" cy="7432687"/>
              <a:chOff x="0" y="0"/>
              <a:chExt cx="2816645" cy="2829248"/>
            </a:xfrm>
          </p:grpSpPr>
          <p:sp>
            <p:nvSpPr>
              <p:cNvPr name="Freeform 20" id="20"/>
              <p:cNvSpPr/>
              <p:nvPr/>
            </p:nvSpPr>
            <p:spPr>
              <a:xfrm flipH="false" flipV="false" rot="0">
                <a:off x="0" y="0"/>
                <a:ext cx="2816645" cy="2829248"/>
              </a:xfrm>
              <a:custGeom>
                <a:avLst/>
                <a:gdLst/>
                <a:ahLst/>
                <a:cxnLst/>
                <a:rect r="r" b="b" t="t" l="l"/>
                <a:pathLst>
                  <a:path h="2829248" w="2816645">
                    <a:moveTo>
                      <a:pt x="0" y="0"/>
                    </a:moveTo>
                    <a:lnTo>
                      <a:pt x="2816645" y="0"/>
                    </a:lnTo>
                    <a:lnTo>
                      <a:pt x="2816645" y="2829248"/>
                    </a:lnTo>
                    <a:lnTo>
                      <a:pt x="0" y="2829248"/>
                    </a:lnTo>
                    <a:close/>
                  </a:path>
                </a:pathLst>
              </a:custGeom>
              <a:solidFill>
                <a:srgbClr val="535659"/>
              </a:solidFill>
            </p:spPr>
          </p:sp>
          <p:sp>
            <p:nvSpPr>
              <p:cNvPr name="TextBox 21" id="21"/>
              <p:cNvSpPr txBox="true"/>
              <p:nvPr/>
            </p:nvSpPr>
            <p:spPr>
              <a:xfrm>
                <a:off x="0" y="-123825"/>
                <a:ext cx="2816645" cy="2953073"/>
              </a:xfrm>
              <a:prstGeom prst="rect">
                <a:avLst/>
              </a:prstGeom>
            </p:spPr>
            <p:txBody>
              <a:bodyPr anchor="ctr" rtlCol="false" tIns="50800" lIns="50800" bIns="50800" rIns="50800"/>
              <a:lstStyle/>
              <a:p>
                <a:pPr algn="ctr">
                  <a:lnSpc>
                    <a:spcPts val="2659"/>
                  </a:lnSpc>
                  <a:spcBef>
                    <a:spcPct val="0"/>
                  </a:spcBef>
                </a:pPr>
              </a:p>
            </p:txBody>
          </p:sp>
        </p:grpSp>
        <p:grpSp>
          <p:nvGrpSpPr>
            <p:cNvPr name="Group 22" id="22"/>
            <p:cNvGrpSpPr/>
            <p:nvPr/>
          </p:nvGrpSpPr>
          <p:grpSpPr>
            <a:xfrm rot="2252144">
              <a:off x="4180100" y="3525007"/>
              <a:ext cx="7399579" cy="7432687"/>
              <a:chOff x="0" y="0"/>
              <a:chExt cx="2816645" cy="2829248"/>
            </a:xfrm>
          </p:grpSpPr>
          <p:sp>
            <p:nvSpPr>
              <p:cNvPr name="Freeform 23" id="23"/>
              <p:cNvSpPr/>
              <p:nvPr/>
            </p:nvSpPr>
            <p:spPr>
              <a:xfrm flipH="false" flipV="false" rot="0">
                <a:off x="0" y="0"/>
                <a:ext cx="2816645" cy="2829248"/>
              </a:xfrm>
              <a:custGeom>
                <a:avLst/>
                <a:gdLst/>
                <a:ahLst/>
                <a:cxnLst/>
                <a:rect r="r" b="b" t="t" l="l"/>
                <a:pathLst>
                  <a:path h="2829248" w="2816645">
                    <a:moveTo>
                      <a:pt x="0" y="0"/>
                    </a:moveTo>
                    <a:lnTo>
                      <a:pt x="2816645" y="0"/>
                    </a:lnTo>
                    <a:lnTo>
                      <a:pt x="2816645" y="2829248"/>
                    </a:lnTo>
                    <a:lnTo>
                      <a:pt x="0" y="2829248"/>
                    </a:lnTo>
                    <a:close/>
                  </a:path>
                </a:pathLst>
              </a:custGeom>
              <a:solidFill>
                <a:srgbClr val="858789"/>
              </a:solidFill>
            </p:spPr>
          </p:sp>
          <p:sp>
            <p:nvSpPr>
              <p:cNvPr name="TextBox 24" id="24"/>
              <p:cNvSpPr txBox="true"/>
              <p:nvPr/>
            </p:nvSpPr>
            <p:spPr>
              <a:xfrm>
                <a:off x="0" y="-123825"/>
                <a:ext cx="2816645" cy="2953073"/>
              </a:xfrm>
              <a:prstGeom prst="rect">
                <a:avLst/>
              </a:prstGeom>
            </p:spPr>
            <p:txBody>
              <a:bodyPr anchor="ctr" rtlCol="false" tIns="50800" lIns="50800" bIns="50800" rIns="50800"/>
              <a:lstStyle/>
              <a:p>
                <a:pPr algn="ctr">
                  <a:lnSpc>
                    <a:spcPts val="2659"/>
                  </a:lnSpc>
                  <a:spcBef>
                    <a:spcPct val="0"/>
                  </a:spcBef>
                </a:pPr>
              </a:p>
            </p:txBody>
          </p:sp>
        </p:grpSp>
      </p:grpSp>
      <p:sp>
        <p:nvSpPr>
          <p:cNvPr name="Freeform 25" id="25"/>
          <p:cNvSpPr/>
          <p:nvPr/>
        </p:nvSpPr>
        <p:spPr>
          <a:xfrm flipH="false" flipV="false" rot="0">
            <a:off x="1886928" y="4996003"/>
            <a:ext cx="7015439" cy="2462991"/>
          </a:xfrm>
          <a:custGeom>
            <a:avLst/>
            <a:gdLst/>
            <a:ahLst/>
            <a:cxnLst/>
            <a:rect r="r" b="b" t="t" l="l"/>
            <a:pathLst>
              <a:path h="2462991" w="7015439">
                <a:moveTo>
                  <a:pt x="0" y="0"/>
                </a:moveTo>
                <a:lnTo>
                  <a:pt x="7015439" y="0"/>
                </a:lnTo>
                <a:lnTo>
                  <a:pt x="7015439" y="2462991"/>
                </a:lnTo>
                <a:lnTo>
                  <a:pt x="0" y="2462991"/>
                </a:lnTo>
                <a:lnTo>
                  <a:pt x="0" y="0"/>
                </a:lnTo>
                <a:close/>
              </a:path>
            </a:pathLst>
          </a:custGeom>
          <a:blipFill>
            <a:blip r:embed="rId2"/>
            <a:stretch>
              <a:fillRect l="0" t="0" r="0" b="0"/>
            </a:stretch>
          </a:blipFill>
        </p:spPr>
      </p:sp>
      <p:sp>
        <p:nvSpPr>
          <p:cNvPr name="Freeform 26" id="26"/>
          <p:cNvSpPr/>
          <p:nvPr/>
        </p:nvSpPr>
        <p:spPr>
          <a:xfrm flipH="false" flipV="false" rot="0">
            <a:off x="9144000" y="4986478"/>
            <a:ext cx="7038785" cy="2462991"/>
          </a:xfrm>
          <a:custGeom>
            <a:avLst/>
            <a:gdLst/>
            <a:ahLst/>
            <a:cxnLst/>
            <a:rect r="r" b="b" t="t" l="l"/>
            <a:pathLst>
              <a:path h="2462991" w="7038785">
                <a:moveTo>
                  <a:pt x="0" y="0"/>
                </a:moveTo>
                <a:lnTo>
                  <a:pt x="7038785" y="0"/>
                </a:lnTo>
                <a:lnTo>
                  <a:pt x="7038785" y="2462991"/>
                </a:lnTo>
                <a:lnTo>
                  <a:pt x="0" y="2462991"/>
                </a:lnTo>
                <a:lnTo>
                  <a:pt x="0" y="0"/>
                </a:lnTo>
                <a:close/>
              </a:path>
            </a:pathLst>
          </a:custGeom>
          <a:blipFill>
            <a:blip r:embed="rId3"/>
            <a:stretch>
              <a:fillRect l="0" t="0" r="0" b="0"/>
            </a:stretch>
          </a:blipFill>
        </p:spPr>
      </p:sp>
      <p:sp>
        <p:nvSpPr>
          <p:cNvPr name="TextBox 27" id="27"/>
          <p:cNvSpPr txBox="true"/>
          <p:nvPr/>
        </p:nvSpPr>
        <p:spPr>
          <a:xfrm rot="0">
            <a:off x="2559493" y="1068679"/>
            <a:ext cx="13169015" cy="1389381"/>
          </a:xfrm>
          <a:prstGeom prst="rect">
            <a:avLst/>
          </a:prstGeom>
        </p:spPr>
        <p:txBody>
          <a:bodyPr anchor="t" rtlCol="false" tIns="0" lIns="0" bIns="0" rIns="0">
            <a:spAutoFit/>
          </a:bodyPr>
          <a:lstStyle/>
          <a:p>
            <a:pPr algn="ctr">
              <a:lnSpc>
                <a:spcPts val="7360"/>
              </a:lnSpc>
            </a:pPr>
            <a:r>
              <a:rPr lang="en-US" sz="8000">
                <a:solidFill>
                  <a:srgbClr val="000000"/>
                </a:solidFill>
                <a:latin typeface="Karnchang Bold"/>
              </a:rPr>
              <a:t>ABSTRACT</a:t>
            </a:r>
          </a:p>
        </p:txBody>
      </p:sp>
      <p:sp>
        <p:nvSpPr>
          <p:cNvPr name="TextBox 28" id="28"/>
          <p:cNvSpPr txBox="true"/>
          <p:nvPr/>
        </p:nvSpPr>
        <p:spPr>
          <a:xfrm rot="0">
            <a:off x="1641658" y="3041473"/>
            <a:ext cx="14521419" cy="1200150"/>
          </a:xfrm>
          <a:prstGeom prst="rect">
            <a:avLst/>
          </a:prstGeom>
        </p:spPr>
        <p:txBody>
          <a:bodyPr anchor="t" rtlCol="false" tIns="0" lIns="0" bIns="0" rIns="0">
            <a:spAutoFit/>
          </a:bodyPr>
          <a:lstStyle/>
          <a:p>
            <a:pPr algn="just" marL="647700" indent="-323850" lvl="1">
              <a:lnSpc>
                <a:spcPts val="4200"/>
              </a:lnSpc>
              <a:buFont typeface="Arial"/>
              <a:buChar char="•"/>
            </a:pPr>
            <a:r>
              <a:rPr lang="en-US" sz="3000">
                <a:solidFill>
                  <a:srgbClr val="000000"/>
                </a:solidFill>
                <a:latin typeface="Karnchang"/>
              </a:rPr>
              <a:t>Class abstract biasanya digunakan sebagai class induk dari class-class yang lain. Class anak akan membuat versi konkrit dari class abstract.</a:t>
            </a:r>
          </a:p>
        </p:txBody>
      </p:sp>
      <p:sp>
        <p:nvSpPr>
          <p:cNvPr name="TextBox 29" id="29"/>
          <p:cNvSpPr txBox="true"/>
          <p:nvPr/>
        </p:nvSpPr>
        <p:spPr>
          <a:xfrm rot="0">
            <a:off x="1886928" y="2386864"/>
            <a:ext cx="5565636" cy="716280"/>
          </a:xfrm>
          <a:prstGeom prst="rect">
            <a:avLst/>
          </a:prstGeom>
        </p:spPr>
        <p:txBody>
          <a:bodyPr anchor="t" rtlCol="false" tIns="0" lIns="0" bIns="0" rIns="0">
            <a:spAutoFit/>
          </a:bodyPr>
          <a:lstStyle/>
          <a:p>
            <a:pPr>
              <a:lnSpc>
                <a:spcPts val="4619"/>
              </a:lnSpc>
            </a:pPr>
            <a:r>
              <a:rPr lang="en-US" sz="3299">
                <a:solidFill>
                  <a:srgbClr val="000000"/>
                </a:solidFill>
                <a:latin typeface="Karnchang Bold"/>
              </a:rPr>
              <a:t>Penggunaan Class Abstract</a:t>
            </a:r>
          </a:p>
        </p:txBody>
      </p:sp>
      <p:sp>
        <p:nvSpPr>
          <p:cNvPr name="TextBox 30" id="30"/>
          <p:cNvSpPr txBox="true"/>
          <p:nvPr/>
        </p:nvSpPr>
        <p:spPr>
          <a:xfrm rot="0">
            <a:off x="1886928" y="4174948"/>
            <a:ext cx="5565636" cy="716280"/>
          </a:xfrm>
          <a:prstGeom prst="rect">
            <a:avLst/>
          </a:prstGeom>
        </p:spPr>
        <p:txBody>
          <a:bodyPr anchor="t" rtlCol="false" tIns="0" lIns="0" bIns="0" rIns="0">
            <a:spAutoFit/>
          </a:bodyPr>
          <a:lstStyle/>
          <a:p>
            <a:pPr>
              <a:lnSpc>
                <a:spcPts val="4619"/>
              </a:lnSpc>
            </a:pPr>
            <a:r>
              <a:rPr lang="en-US" sz="3299">
                <a:solidFill>
                  <a:srgbClr val="000000"/>
                </a:solidFill>
                <a:latin typeface="Karnchang Bold"/>
              </a:rPr>
              <a:t>Pembuatan Class Abstract</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E6EAEF"/>
        </a:solidFill>
      </p:bgPr>
    </p:bg>
    <p:spTree>
      <p:nvGrpSpPr>
        <p:cNvPr id="1" name=""/>
        <p:cNvGrpSpPr/>
        <p:nvPr/>
      </p:nvGrpSpPr>
      <p:grpSpPr>
        <a:xfrm>
          <a:off x="0" y="0"/>
          <a:ext cx="0" cy="0"/>
          <a:chOff x="0" y="0"/>
          <a:chExt cx="0" cy="0"/>
        </a:xfrm>
      </p:grpSpPr>
      <p:grpSp>
        <p:nvGrpSpPr>
          <p:cNvPr name="Group 2" id="2"/>
          <p:cNvGrpSpPr/>
          <p:nvPr/>
        </p:nvGrpSpPr>
        <p:grpSpPr>
          <a:xfrm rot="0">
            <a:off x="545434" y="592941"/>
            <a:ext cx="16713866" cy="9101117"/>
            <a:chOff x="0" y="0"/>
            <a:chExt cx="4402006" cy="2397002"/>
          </a:xfrm>
        </p:grpSpPr>
        <p:sp>
          <p:nvSpPr>
            <p:cNvPr name="Freeform 3" id="3"/>
            <p:cNvSpPr/>
            <p:nvPr/>
          </p:nvSpPr>
          <p:spPr>
            <a:xfrm flipH="false" flipV="false" rot="0">
              <a:off x="0" y="0"/>
              <a:ext cx="4402006" cy="2397002"/>
            </a:xfrm>
            <a:custGeom>
              <a:avLst/>
              <a:gdLst/>
              <a:ahLst/>
              <a:cxnLst/>
              <a:rect r="r" b="b" t="t" l="l"/>
              <a:pathLst>
                <a:path h="2397002" w="4402006">
                  <a:moveTo>
                    <a:pt x="23623" y="0"/>
                  </a:moveTo>
                  <a:lnTo>
                    <a:pt x="4378382" y="0"/>
                  </a:lnTo>
                  <a:cubicBezTo>
                    <a:pt x="4391429" y="0"/>
                    <a:pt x="4402006" y="10577"/>
                    <a:pt x="4402006" y="23623"/>
                  </a:cubicBezTo>
                  <a:lnTo>
                    <a:pt x="4402006" y="2373379"/>
                  </a:lnTo>
                  <a:cubicBezTo>
                    <a:pt x="4402006" y="2379644"/>
                    <a:pt x="4399517" y="2385653"/>
                    <a:pt x="4395087" y="2390083"/>
                  </a:cubicBezTo>
                  <a:cubicBezTo>
                    <a:pt x="4390656" y="2394513"/>
                    <a:pt x="4384647" y="2397002"/>
                    <a:pt x="4378382" y="2397002"/>
                  </a:cubicBezTo>
                  <a:lnTo>
                    <a:pt x="23623" y="2397002"/>
                  </a:lnTo>
                  <a:cubicBezTo>
                    <a:pt x="17358" y="2397002"/>
                    <a:pt x="11349" y="2394513"/>
                    <a:pt x="6919" y="2390083"/>
                  </a:cubicBezTo>
                  <a:cubicBezTo>
                    <a:pt x="2489" y="2385653"/>
                    <a:pt x="0" y="2379644"/>
                    <a:pt x="0" y="2373379"/>
                  </a:cubicBezTo>
                  <a:lnTo>
                    <a:pt x="0" y="23623"/>
                  </a:lnTo>
                  <a:cubicBezTo>
                    <a:pt x="0" y="17358"/>
                    <a:pt x="2489" y="11349"/>
                    <a:pt x="6919" y="6919"/>
                  </a:cubicBezTo>
                  <a:cubicBezTo>
                    <a:pt x="11349" y="2489"/>
                    <a:pt x="17358" y="0"/>
                    <a:pt x="23623" y="0"/>
                  </a:cubicBezTo>
                  <a:close/>
                </a:path>
              </a:pathLst>
            </a:custGeom>
            <a:solidFill>
              <a:srgbClr val="E6EAEF"/>
            </a:solidFill>
            <a:ln w="19050" cap="rnd">
              <a:solidFill>
                <a:srgbClr val="243342"/>
              </a:solidFill>
              <a:prstDash val="solid"/>
              <a:round/>
            </a:ln>
          </p:spPr>
        </p:sp>
        <p:sp>
          <p:nvSpPr>
            <p:cNvPr name="TextBox 4" id="4"/>
            <p:cNvSpPr txBox="true"/>
            <p:nvPr/>
          </p:nvSpPr>
          <p:spPr>
            <a:xfrm>
              <a:off x="0" y="-38100"/>
              <a:ext cx="4402006" cy="2435102"/>
            </a:xfrm>
            <a:prstGeom prst="rect">
              <a:avLst/>
            </a:prstGeom>
          </p:spPr>
          <p:txBody>
            <a:bodyPr anchor="ctr" rtlCol="false" tIns="50800" lIns="50800" bIns="50800" rIns="50800"/>
            <a:lstStyle/>
            <a:p>
              <a:pPr algn="ctr">
                <a:lnSpc>
                  <a:spcPts val="3362"/>
                </a:lnSpc>
              </a:pPr>
            </a:p>
          </p:txBody>
        </p:sp>
      </p:grpSp>
      <p:grpSp>
        <p:nvGrpSpPr>
          <p:cNvPr name="Group 5" id="5"/>
          <p:cNvGrpSpPr/>
          <p:nvPr/>
        </p:nvGrpSpPr>
        <p:grpSpPr>
          <a:xfrm rot="-7538080">
            <a:off x="-7029811" y="-5584933"/>
            <a:ext cx="9808447" cy="9331824"/>
            <a:chOff x="0" y="0"/>
            <a:chExt cx="13077930" cy="12442432"/>
          </a:xfrm>
        </p:grpSpPr>
        <p:grpSp>
          <p:nvGrpSpPr>
            <p:cNvPr name="Group 6" id="6"/>
            <p:cNvGrpSpPr/>
            <p:nvPr/>
          </p:nvGrpSpPr>
          <p:grpSpPr>
            <a:xfrm rot="2252144">
              <a:off x="1498251" y="1484738"/>
              <a:ext cx="7399579" cy="7432687"/>
              <a:chOff x="0" y="0"/>
              <a:chExt cx="2816645" cy="2829248"/>
            </a:xfrm>
          </p:grpSpPr>
          <p:sp>
            <p:nvSpPr>
              <p:cNvPr name="Freeform 7" id="7"/>
              <p:cNvSpPr/>
              <p:nvPr/>
            </p:nvSpPr>
            <p:spPr>
              <a:xfrm flipH="false" flipV="false" rot="0">
                <a:off x="0" y="0"/>
                <a:ext cx="2816645" cy="2829248"/>
              </a:xfrm>
              <a:custGeom>
                <a:avLst/>
                <a:gdLst/>
                <a:ahLst/>
                <a:cxnLst/>
                <a:rect r="r" b="b" t="t" l="l"/>
                <a:pathLst>
                  <a:path h="2829248" w="2816645">
                    <a:moveTo>
                      <a:pt x="0" y="0"/>
                    </a:moveTo>
                    <a:lnTo>
                      <a:pt x="2816645" y="0"/>
                    </a:lnTo>
                    <a:lnTo>
                      <a:pt x="2816645" y="2829248"/>
                    </a:lnTo>
                    <a:lnTo>
                      <a:pt x="0" y="2829248"/>
                    </a:lnTo>
                    <a:close/>
                  </a:path>
                </a:pathLst>
              </a:custGeom>
              <a:solidFill>
                <a:srgbClr val="243342"/>
              </a:solidFill>
            </p:spPr>
          </p:sp>
          <p:sp>
            <p:nvSpPr>
              <p:cNvPr name="TextBox 8" id="8"/>
              <p:cNvSpPr txBox="true"/>
              <p:nvPr/>
            </p:nvSpPr>
            <p:spPr>
              <a:xfrm>
                <a:off x="0" y="-123825"/>
                <a:ext cx="2816645" cy="2953073"/>
              </a:xfrm>
              <a:prstGeom prst="rect">
                <a:avLst/>
              </a:prstGeom>
            </p:spPr>
            <p:txBody>
              <a:bodyPr anchor="ctr" rtlCol="false" tIns="50800" lIns="50800" bIns="50800" rIns="50800"/>
              <a:lstStyle/>
              <a:p>
                <a:pPr algn="ctr">
                  <a:lnSpc>
                    <a:spcPts val="2659"/>
                  </a:lnSpc>
                  <a:spcBef>
                    <a:spcPct val="0"/>
                  </a:spcBef>
                </a:pPr>
              </a:p>
            </p:txBody>
          </p:sp>
        </p:grpSp>
        <p:grpSp>
          <p:nvGrpSpPr>
            <p:cNvPr name="Group 9" id="9"/>
            <p:cNvGrpSpPr/>
            <p:nvPr/>
          </p:nvGrpSpPr>
          <p:grpSpPr>
            <a:xfrm rot="2252144">
              <a:off x="2397493" y="3224228"/>
              <a:ext cx="7399579" cy="7432687"/>
              <a:chOff x="0" y="0"/>
              <a:chExt cx="2816645" cy="2829248"/>
            </a:xfrm>
          </p:grpSpPr>
          <p:sp>
            <p:nvSpPr>
              <p:cNvPr name="Freeform 10" id="10"/>
              <p:cNvSpPr/>
              <p:nvPr/>
            </p:nvSpPr>
            <p:spPr>
              <a:xfrm flipH="false" flipV="false" rot="0">
                <a:off x="0" y="0"/>
                <a:ext cx="2816645" cy="2829248"/>
              </a:xfrm>
              <a:custGeom>
                <a:avLst/>
                <a:gdLst/>
                <a:ahLst/>
                <a:cxnLst/>
                <a:rect r="r" b="b" t="t" l="l"/>
                <a:pathLst>
                  <a:path h="2829248" w="2816645">
                    <a:moveTo>
                      <a:pt x="0" y="0"/>
                    </a:moveTo>
                    <a:lnTo>
                      <a:pt x="2816645" y="0"/>
                    </a:lnTo>
                    <a:lnTo>
                      <a:pt x="2816645" y="2829248"/>
                    </a:lnTo>
                    <a:lnTo>
                      <a:pt x="0" y="2829248"/>
                    </a:lnTo>
                    <a:close/>
                  </a:path>
                </a:pathLst>
              </a:custGeom>
              <a:solidFill>
                <a:srgbClr val="535659"/>
              </a:solidFill>
            </p:spPr>
          </p:sp>
          <p:sp>
            <p:nvSpPr>
              <p:cNvPr name="TextBox 11" id="11"/>
              <p:cNvSpPr txBox="true"/>
              <p:nvPr/>
            </p:nvSpPr>
            <p:spPr>
              <a:xfrm>
                <a:off x="0" y="-123825"/>
                <a:ext cx="2816645" cy="2953073"/>
              </a:xfrm>
              <a:prstGeom prst="rect">
                <a:avLst/>
              </a:prstGeom>
            </p:spPr>
            <p:txBody>
              <a:bodyPr anchor="ctr" rtlCol="false" tIns="50800" lIns="50800" bIns="50800" rIns="50800"/>
              <a:lstStyle/>
              <a:p>
                <a:pPr algn="ctr">
                  <a:lnSpc>
                    <a:spcPts val="2659"/>
                  </a:lnSpc>
                  <a:spcBef>
                    <a:spcPct val="0"/>
                  </a:spcBef>
                </a:pPr>
              </a:p>
            </p:txBody>
          </p:sp>
        </p:grpSp>
        <p:grpSp>
          <p:nvGrpSpPr>
            <p:cNvPr name="Group 12" id="12"/>
            <p:cNvGrpSpPr/>
            <p:nvPr/>
          </p:nvGrpSpPr>
          <p:grpSpPr>
            <a:xfrm rot="2252144">
              <a:off x="4180100" y="3525007"/>
              <a:ext cx="7399579" cy="7432687"/>
              <a:chOff x="0" y="0"/>
              <a:chExt cx="2816645" cy="2829248"/>
            </a:xfrm>
          </p:grpSpPr>
          <p:sp>
            <p:nvSpPr>
              <p:cNvPr name="Freeform 13" id="13"/>
              <p:cNvSpPr/>
              <p:nvPr/>
            </p:nvSpPr>
            <p:spPr>
              <a:xfrm flipH="false" flipV="false" rot="0">
                <a:off x="0" y="0"/>
                <a:ext cx="2816645" cy="2829248"/>
              </a:xfrm>
              <a:custGeom>
                <a:avLst/>
                <a:gdLst/>
                <a:ahLst/>
                <a:cxnLst/>
                <a:rect r="r" b="b" t="t" l="l"/>
                <a:pathLst>
                  <a:path h="2829248" w="2816645">
                    <a:moveTo>
                      <a:pt x="0" y="0"/>
                    </a:moveTo>
                    <a:lnTo>
                      <a:pt x="2816645" y="0"/>
                    </a:lnTo>
                    <a:lnTo>
                      <a:pt x="2816645" y="2829248"/>
                    </a:lnTo>
                    <a:lnTo>
                      <a:pt x="0" y="2829248"/>
                    </a:lnTo>
                    <a:close/>
                  </a:path>
                </a:pathLst>
              </a:custGeom>
              <a:solidFill>
                <a:srgbClr val="858789"/>
              </a:solidFill>
            </p:spPr>
          </p:sp>
          <p:sp>
            <p:nvSpPr>
              <p:cNvPr name="TextBox 14" id="14"/>
              <p:cNvSpPr txBox="true"/>
              <p:nvPr/>
            </p:nvSpPr>
            <p:spPr>
              <a:xfrm>
                <a:off x="0" y="-123825"/>
                <a:ext cx="2816645" cy="2953073"/>
              </a:xfrm>
              <a:prstGeom prst="rect">
                <a:avLst/>
              </a:prstGeom>
            </p:spPr>
            <p:txBody>
              <a:bodyPr anchor="ctr" rtlCol="false" tIns="50800" lIns="50800" bIns="50800" rIns="50800"/>
              <a:lstStyle/>
              <a:p>
                <a:pPr algn="ctr">
                  <a:lnSpc>
                    <a:spcPts val="2659"/>
                  </a:lnSpc>
                  <a:spcBef>
                    <a:spcPct val="0"/>
                  </a:spcBef>
                </a:pPr>
              </a:p>
            </p:txBody>
          </p:sp>
        </p:grpSp>
      </p:grpSp>
      <p:grpSp>
        <p:nvGrpSpPr>
          <p:cNvPr name="Group 15" id="15"/>
          <p:cNvGrpSpPr/>
          <p:nvPr/>
        </p:nvGrpSpPr>
        <p:grpSpPr>
          <a:xfrm rot="2124477">
            <a:off x="15979122" y="5429903"/>
            <a:ext cx="9808447" cy="9331824"/>
            <a:chOff x="0" y="0"/>
            <a:chExt cx="13077930" cy="12442432"/>
          </a:xfrm>
        </p:grpSpPr>
        <p:grpSp>
          <p:nvGrpSpPr>
            <p:cNvPr name="Group 16" id="16"/>
            <p:cNvGrpSpPr/>
            <p:nvPr/>
          </p:nvGrpSpPr>
          <p:grpSpPr>
            <a:xfrm rot="2252144">
              <a:off x="1498251" y="1484738"/>
              <a:ext cx="7399579" cy="7432687"/>
              <a:chOff x="0" y="0"/>
              <a:chExt cx="2816645" cy="2829248"/>
            </a:xfrm>
          </p:grpSpPr>
          <p:sp>
            <p:nvSpPr>
              <p:cNvPr name="Freeform 17" id="17"/>
              <p:cNvSpPr/>
              <p:nvPr/>
            </p:nvSpPr>
            <p:spPr>
              <a:xfrm flipH="false" flipV="false" rot="0">
                <a:off x="0" y="0"/>
                <a:ext cx="2816645" cy="2829248"/>
              </a:xfrm>
              <a:custGeom>
                <a:avLst/>
                <a:gdLst/>
                <a:ahLst/>
                <a:cxnLst/>
                <a:rect r="r" b="b" t="t" l="l"/>
                <a:pathLst>
                  <a:path h="2829248" w="2816645">
                    <a:moveTo>
                      <a:pt x="0" y="0"/>
                    </a:moveTo>
                    <a:lnTo>
                      <a:pt x="2816645" y="0"/>
                    </a:lnTo>
                    <a:lnTo>
                      <a:pt x="2816645" y="2829248"/>
                    </a:lnTo>
                    <a:lnTo>
                      <a:pt x="0" y="2829248"/>
                    </a:lnTo>
                    <a:close/>
                  </a:path>
                </a:pathLst>
              </a:custGeom>
              <a:solidFill>
                <a:srgbClr val="243342"/>
              </a:solidFill>
            </p:spPr>
          </p:sp>
          <p:sp>
            <p:nvSpPr>
              <p:cNvPr name="TextBox 18" id="18"/>
              <p:cNvSpPr txBox="true"/>
              <p:nvPr/>
            </p:nvSpPr>
            <p:spPr>
              <a:xfrm>
                <a:off x="0" y="-123825"/>
                <a:ext cx="2816645" cy="2953073"/>
              </a:xfrm>
              <a:prstGeom prst="rect">
                <a:avLst/>
              </a:prstGeom>
            </p:spPr>
            <p:txBody>
              <a:bodyPr anchor="ctr" rtlCol="false" tIns="50800" lIns="50800" bIns="50800" rIns="50800"/>
              <a:lstStyle/>
              <a:p>
                <a:pPr algn="ctr">
                  <a:lnSpc>
                    <a:spcPts val="2659"/>
                  </a:lnSpc>
                  <a:spcBef>
                    <a:spcPct val="0"/>
                  </a:spcBef>
                </a:pPr>
              </a:p>
            </p:txBody>
          </p:sp>
        </p:grpSp>
        <p:grpSp>
          <p:nvGrpSpPr>
            <p:cNvPr name="Group 19" id="19"/>
            <p:cNvGrpSpPr/>
            <p:nvPr/>
          </p:nvGrpSpPr>
          <p:grpSpPr>
            <a:xfrm rot="2252144">
              <a:off x="2397493" y="3224228"/>
              <a:ext cx="7399579" cy="7432687"/>
              <a:chOff x="0" y="0"/>
              <a:chExt cx="2816645" cy="2829248"/>
            </a:xfrm>
          </p:grpSpPr>
          <p:sp>
            <p:nvSpPr>
              <p:cNvPr name="Freeform 20" id="20"/>
              <p:cNvSpPr/>
              <p:nvPr/>
            </p:nvSpPr>
            <p:spPr>
              <a:xfrm flipH="false" flipV="false" rot="0">
                <a:off x="0" y="0"/>
                <a:ext cx="2816645" cy="2829248"/>
              </a:xfrm>
              <a:custGeom>
                <a:avLst/>
                <a:gdLst/>
                <a:ahLst/>
                <a:cxnLst/>
                <a:rect r="r" b="b" t="t" l="l"/>
                <a:pathLst>
                  <a:path h="2829248" w="2816645">
                    <a:moveTo>
                      <a:pt x="0" y="0"/>
                    </a:moveTo>
                    <a:lnTo>
                      <a:pt x="2816645" y="0"/>
                    </a:lnTo>
                    <a:lnTo>
                      <a:pt x="2816645" y="2829248"/>
                    </a:lnTo>
                    <a:lnTo>
                      <a:pt x="0" y="2829248"/>
                    </a:lnTo>
                    <a:close/>
                  </a:path>
                </a:pathLst>
              </a:custGeom>
              <a:solidFill>
                <a:srgbClr val="535659"/>
              </a:solidFill>
            </p:spPr>
          </p:sp>
          <p:sp>
            <p:nvSpPr>
              <p:cNvPr name="TextBox 21" id="21"/>
              <p:cNvSpPr txBox="true"/>
              <p:nvPr/>
            </p:nvSpPr>
            <p:spPr>
              <a:xfrm>
                <a:off x="0" y="-123825"/>
                <a:ext cx="2816645" cy="2953073"/>
              </a:xfrm>
              <a:prstGeom prst="rect">
                <a:avLst/>
              </a:prstGeom>
            </p:spPr>
            <p:txBody>
              <a:bodyPr anchor="ctr" rtlCol="false" tIns="50800" lIns="50800" bIns="50800" rIns="50800"/>
              <a:lstStyle/>
              <a:p>
                <a:pPr algn="ctr">
                  <a:lnSpc>
                    <a:spcPts val="2659"/>
                  </a:lnSpc>
                  <a:spcBef>
                    <a:spcPct val="0"/>
                  </a:spcBef>
                </a:pPr>
              </a:p>
            </p:txBody>
          </p:sp>
        </p:grpSp>
        <p:grpSp>
          <p:nvGrpSpPr>
            <p:cNvPr name="Group 22" id="22"/>
            <p:cNvGrpSpPr/>
            <p:nvPr/>
          </p:nvGrpSpPr>
          <p:grpSpPr>
            <a:xfrm rot="2252144">
              <a:off x="4180100" y="3525007"/>
              <a:ext cx="7399579" cy="7432687"/>
              <a:chOff x="0" y="0"/>
              <a:chExt cx="2816645" cy="2829248"/>
            </a:xfrm>
          </p:grpSpPr>
          <p:sp>
            <p:nvSpPr>
              <p:cNvPr name="Freeform 23" id="23"/>
              <p:cNvSpPr/>
              <p:nvPr/>
            </p:nvSpPr>
            <p:spPr>
              <a:xfrm flipH="false" flipV="false" rot="0">
                <a:off x="0" y="0"/>
                <a:ext cx="2816645" cy="2829248"/>
              </a:xfrm>
              <a:custGeom>
                <a:avLst/>
                <a:gdLst/>
                <a:ahLst/>
                <a:cxnLst/>
                <a:rect r="r" b="b" t="t" l="l"/>
                <a:pathLst>
                  <a:path h="2829248" w="2816645">
                    <a:moveTo>
                      <a:pt x="0" y="0"/>
                    </a:moveTo>
                    <a:lnTo>
                      <a:pt x="2816645" y="0"/>
                    </a:lnTo>
                    <a:lnTo>
                      <a:pt x="2816645" y="2829248"/>
                    </a:lnTo>
                    <a:lnTo>
                      <a:pt x="0" y="2829248"/>
                    </a:lnTo>
                    <a:close/>
                  </a:path>
                </a:pathLst>
              </a:custGeom>
              <a:solidFill>
                <a:srgbClr val="858789"/>
              </a:solidFill>
            </p:spPr>
          </p:sp>
          <p:sp>
            <p:nvSpPr>
              <p:cNvPr name="TextBox 24" id="24"/>
              <p:cNvSpPr txBox="true"/>
              <p:nvPr/>
            </p:nvSpPr>
            <p:spPr>
              <a:xfrm>
                <a:off x="0" y="-123825"/>
                <a:ext cx="2816645" cy="2953073"/>
              </a:xfrm>
              <a:prstGeom prst="rect">
                <a:avLst/>
              </a:prstGeom>
            </p:spPr>
            <p:txBody>
              <a:bodyPr anchor="ctr" rtlCol="false" tIns="50800" lIns="50800" bIns="50800" rIns="50800"/>
              <a:lstStyle/>
              <a:p>
                <a:pPr algn="ctr">
                  <a:lnSpc>
                    <a:spcPts val="2659"/>
                  </a:lnSpc>
                  <a:spcBef>
                    <a:spcPct val="0"/>
                  </a:spcBef>
                </a:pPr>
              </a:p>
            </p:txBody>
          </p:sp>
        </p:grpSp>
      </p:grpSp>
      <p:sp>
        <p:nvSpPr>
          <p:cNvPr name="Freeform 25" id="25"/>
          <p:cNvSpPr/>
          <p:nvPr/>
        </p:nvSpPr>
        <p:spPr>
          <a:xfrm flipH="false" flipV="false" rot="0">
            <a:off x="10931750" y="3251023"/>
            <a:ext cx="5154732" cy="5135057"/>
          </a:xfrm>
          <a:custGeom>
            <a:avLst/>
            <a:gdLst/>
            <a:ahLst/>
            <a:cxnLst/>
            <a:rect r="r" b="b" t="t" l="l"/>
            <a:pathLst>
              <a:path h="5135057" w="5154732">
                <a:moveTo>
                  <a:pt x="0" y="0"/>
                </a:moveTo>
                <a:lnTo>
                  <a:pt x="5154731" y="0"/>
                </a:lnTo>
                <a:lnTo>
                  <a:pt x="5154731" y="5135057"/>
                </a:lnTo>
                <a:lnTo>
                  <a:pt x="0" y="5135057"/>
                </a:lnTo>
                <a:lnTo>
                  <a:pt x="0" y="0"/>
                </a:lnTo>
                <a:close/>
              </a:path>
            </a:pathLst>
          </a:custGeom>
          <a:blipFill>
            <a:blip r:embed="rId2"/>
            <a:stretch>
              <a:fillRect l="0" t="0" r="0" b="0"/>
            </a:stretch>
          </a:blipFill>
        </p:spPr>
      </p:sp>
      <p:sp>
        <p:nvSpPr>
          <p:cNvPr name="TextBox 26" id="26"/>
          <p:cNvSpPr txBox="true"/>
          <p:nvPr/>
        </p:nvSpPr>
        <p:spPr>
          <a:xfrm rot="0">
            <a:off x="2559493" y="1068679"/>
            <a:ext cx="13169015" cy="1389381"/>
          </a:xfrm>
          <a:prstGeom prst="rect">
            <a:avLst/>
          </a:prstGeom>
        </p:spPr>
        <p:txBody>
          <a:bodyPr anchor="t" rtlCol="false" tIns="0" lIns="0" bIns="0" rIns="0">
            <a:spAutoFit/>
          </a:bodyPr>
          <a:lstStyle/>
          <a:p>
            <a:pPr algn="ctr">
              <a:lnSpc>
                <a:spcPts val="7360"/>
              </a:lnSpc>
            </a:pPr>
            <a:r>
              <a:rPr lang="en-US" sz="8000">
                <a:solidFill>
                  <a:srgbClr val="000000"/>
                </a:solidFill>
                <a:latin typeface="Karnchang Bold"/>
              </a:rPr>
              <a:t>ABSTRACT</a:t>
            </a:r>
          </a:p>
        </p:txBody>
      </p:sp>
      <p:sp>
        <p:nvSpPr>
          <p:cNvPr name="TextBox 27" id="27"/>
          <p:cNvSpPr txBox="true"/>
          <p:nvPr/>
        </p:nvSpPr>
        <p:spPr>
          <a:xfrm rot="0">
            <a:off x="1641658" y="3041473"/>
            <a:ext cx="8573543" cy="6000750"/>
          </a:xfrm>
          <a:prstGeom prst="rect">
            <a:avLst/>
          </a:prstGeom>
        </p:spPr>
        <p:txBody>
          <a:bodyPr anchor="t" rtlCol="false" tIns="0" lIns="0" bIns="0" rIns="0">
            <a:spAutoFit/>
          </a:bodyPr>
          <a:lstStyle/>
          <a:p>
            <a:pPr algn="just" marL="647700" indent="-323850" lvl="1">
              <a:lnSpc>
                <a:spcPts val="4200"/>
              </a:lnSpc>
              <a:buFont typeface="Arial"/>
              <a:buChar char="•"/>
            </a:pPr>
            <a:r>
              <a:rPr lang="en-US" sz="3000">
                <a:solidFill>
                  <a:srgbClr val="000000"/>
                </a:solidFill>
                <a:latin typeface="Karnchang"/>
              </a:rPr>
              <a:t>Class BangunDatar adalah class abstrak,karena mempunyai method abstrak getLuas(). Jika akan membuat objek dengan class BangunDatar dan memanggil method getLuas(), maka class BangunDatar akan bingung. BangunDatar atau bentuk bangun datar yang mau dihitungluasnya seperti apa? bagaimana rumusnya?oleh karena itu, class ini dijadikan sebagaiabstrak. Sedangkan sepertiyang diketahui secara umum bahwa setiap bangun datar pasti mempunyai luas. </a:t>
            </a:r>
          </a:p>
        </p:txBody>
      </p:sp>
      <p:sp>
        <p:nvSpPr>
          <p:cNvPr name="TextBox 28" id="28"/>
          <p:cNvSpPr txBox="true"/>
          <p:nvPr/>
        </p:nvSpPr>
        <p:spPr>
          <a:xfrm rot="0">
            <a:off x="1886928" y="2386864"/>
            <a:ext cx="5565636" cy="716280"/>
          </a:xfrm>
          <a:prstGeom prst="rect">
            <a:avLst/>
          </a:prstGeom>
        </p:spPr>
        <p:txBody>
          <a:bodyPr anchor="t" rtlCol="false" tIns="0" lIns="0" bIns="0" rIns="0">
            <a:spAutoFit/>
          </a:bodyPr>
          <a:lstStyle/>
          <a:p>
            <a:pPr>
              <a:lnSpc>
                <a:spcPts val="4619"/>
              </a:lnSpc>
            </a:pPr>
            <a:r>
              <a:rPr lang="en-US" sz="3299">
                <a:solidFill>
                  <a:srgbClr val="000000"/>
                </a:solidFill>
                <a:latin typeface="Karnchang Bold"/>
              </a:rPr>
              <a:t>Class Diagram</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E6EAEF"/>
        </a:solidFill>
      </p:bgPr>
    </p:bg>
    <p:spTree>
      <p:nvGrpSpPr>
        <p:cNvPr id="1" name=""/>
        <p:cNvGrpSpPr/>
        <p:nvPr/>
      </p:nvGrpSpPr>
      <p:grpSpPr>
        <a:xfrm>
          <a:off x="0" y="0"/>
          <a:ext cx="0" cy="0"/>
          <a:chOff x="0" y="0"/>
          <a:chExt cx="0" cy="0"/>
        </a:xfrm>
      </p:grpSpPr>
      <p:grpSp>
        <p:nvGrpSpPr>
          <p:cNvPr name="Group 2" id="2"/>
          <p:cNvGrpSpPr/>
          <p:nvPr/>
        </p:nvGrpSpPr>
        <p:grpSpPr>
          <a:xfrm rot="0">
            <a:off x="545434" y="592941"/>
            <a:ext cx="16713866" cy="9101117"/>
            <a:chOff x="0" y="0"/>
            <a:chExt cx="4402006" cy="2397002"/>
          </a:xfrm>
        </p:grpSpPr>
        <p:sp>
          <p:nvSpPr>
            <p:cNvPr name="Freeform 3" id="3"/>
            <p:cNvSpPr/>
            <p:nvPr/>
          </p:nvSpPr>
          <p:spPr>
            <a:xfrm flipH="false" flipV="false" rot="0">
              <a:off x="0" y="0"/>
              <a:ext cx="4402006" cy="2397002"/>
            </a:xfrm>
            <a:custGeom>
              <a:avLst/>
              <a:gdLst/>
              <a:ahLst/>
              <a:cxnLst/>
              <a:rect r="r" b="b" t="t" l="l"/>
              <a:pathLst>
                <a:path h="2397002" w="4402006">
                  <a:moveTo>
                    <a:pt x="23623" y="0"/>
                  </a:moveTo>
                  <a:lnTo>
                    <a:pt x="4378382" y="0"/>
                  </a:lnTo>
                  <a:cubicBezTo>
                    <a:pt x="4391429" y="0"/>
                    <a:pt x="4402006" y="10577"/>
                    <a:pt x="4402006" y="23623"/>
                  </a:cubicBezTo>
                  <a:lnTo>
                    <a:pt x="4402006" y="2373379"/>
                  </a:lnTo>
                  <a:cubicBezTo>
                    <a:pt x="4402006" y="2379644"/>
                    <a:pt x="4399517" y="2385653"/>
                    <a:pt x="4395087" y="2390083"/>
                  </a:cubicBezTo>
                  <a:cubicBezTo>
                    <a:pt x="4390656" y="2394513"/>
                    <a:pt x="4384647" y="2397002"/>
                    <a:pt x="4378382" y="2397002"/>
                  </a:cubicBezTo>
                  <a:lnTo>
                    <a:pt x="23623" y="2397002"/>
                  </a:lnTo>
                  <a:cubicBezTo>
                    <a:pt x="17358" y="2397002"/>
                    <a:pt x="11349" y="2394513"/>
                    <a:pt x="6919" y="2390083"/>
                  </a:cubicBezTo>
                  <a:cubicBezTo>
                    <a:pt x="2489" y="2385653"/>
                    <a:pt x="0" y="2379644"/>
                    <a:pt x="0" y="2373379"/>
                  </a:cubicBezTo>
                  <a:lnTo>
                    <a:pt x="0" y="23623"/>
                  </a:lnTo>
                  <a:cubicBezTo>
                    <a:pt x="0" y="17358"/>
                    <a:pt x="2489" y="11349"/>
                    <a:pt x="6919" y="6919"/>
                  </a:cubicBezTo>
                  <a:cubicBezTo>
                    <a:pt x="11349" y="2489"/>
                    <a:pt x="17358" y="0"/>
                    <a:pt x="23623" y="0"/>
                  </a:cubicBezTo>
                  <a:close/>
                </a:path>
              </a:pathLst>
            </a:custGeom>
            <a:solidFill>
              <a:srgbClr val="E6EAEF"/>
            </a:solidFill>
            <a:ln w="19050" cap="rnd">
              <a:solidFill>
                <a:srgbClr val="243342"/>
              </a:solidFill>
              <a:prstDash val="solid"/>
              <a:round/>
            </a:ln>
          </p:spPr>
        </p:sp>
        <p:sp>
          <p:nvSpPr>
            <p:cNvPr name="TextBox 4" id="4"/>
            <p:cNvSpPr txBox="true"/>
            <p:nvPr/>
          </p:nvSpPr>
          <p:spPr>
            <a:xfrm>
              <a:off x="0" y="-38100"/>
              <a:ext cx="4402006" cy="2435102"/>
            </a:xfrm>
            <a:prstGeom prst="rect">
              <a:avLst/>
            </a:prstGeom>
          </p:spPr>
          <p:txBody>
            <a:bodyPr anchor="ctr" rtlCol="false" tIns="50800" lIns="50800" bIns="50800" rIns="50800"/>
            <a:lstStyle/>
            <a:p>
              <a:pPr algn="ctr">
                <a:lnSpc>
                  <a:spcPts val="3362"/>
                </a:lnSpc>
              </a:pPr>
            </a:p>
          </p:txBody>
        </p:sp>
      </p:grpSp>
      <p:grpSp>
        <p:nvGrpSpPr>
          <p:cNvPr name="Group 5" id="5"/>
          <p:cNvGrpSpPr/>
          <p:nvPr/>
        </p:nvGrpSpPr>
        <p:grpSpPr>
          <a:xfrm rot="-7538080">
            <a:off x="-7029811" y="-5584933"/>
            <a:ext cx="9808447" cy="9331824"/>
            <a:chOff x="0" y="0"/>
            <a:chExt cx="13077930" cy="12442432"/>
          </a:xfrm>
        </p:grpSpPr>
        <p:grpSp>
          <p:nvGrpSpPr>
            <p:cNvPr name="Group 6" id="6"/>
            <p:cNvGrpSpPr/>
            <p:nvPr/>
          </p:nvGrpSpPr>
          <p:grpSpPr>
            <a:xfrm rot="2252144">
              <a:off x="1498251" y="1484738"/>
              <a:ext cx="7399579" cy="7432687"/>
              <a:chOff x="0" y="0"/>
              <a:chExt cx="2816645" cy="2829248"/>
            </a:xfrm>
          </p:grpSpPr>
          <p:sp>
            <p:nvSpPr>
              <p:cNvPr name="Freeform 7" id="7"/>
              <p:cNvSpPr/>
              <p:nvPr/>
            </p:nvSpPr>
            <p:spPr>
              <a:xfrm flipH="false" flipV="false" rot="0">
                <a:off x="0" y="0"/>
                <a:ext cx="2816645" cy="2829248"/>
              </a:xfrm>
              <a:custGeom>
                <a:avLst/>
                <a:gdLst/>
                <a:ahLst/>
                <a:cxnLst/>
                <a:rect r="r" b="b" t="t" l="l"/>
                <a:pathLst>
                  <a:path h="2829248" w="2816645">
                    <a:moveTo>
                      <a:pt x="0" y="0"/>
                    </a:moveTo>
                    <a:lnTo>
                      <a:pt x="2816645" y="0"/>
                    </a:lnTo>
                    <a:lnTo>
                      <a:pt x="2816645" y="2829248"/>
                    </a:lnTo>
                    <a:lnTo>
                      <a:pt x="0" y="2829248"/>
                    </a:lnTo>
                    <a:close/>
                  </a:path>
                </a:pathLst>
              </a:custGeom>
              <a:solidFill>
                <a:srgbClr val="243342"/>
              </a:solidFill>
            </p:spPr>
          </p:sp>
          <p:sp>
            <p:nvSpPr>
              <p:cNvPr name="TextBox 8" id="8"/>
              <p:cNvSpPr txBox="true"/>
              <p:nvPr/>
            </p:nvSpPr>
            <p:spPr>
              <a:xfrm>
                <a:off x="0" y="-123825"/>
                <a:ext cx="2816645" cy="2953073"/>
              </a:xfrm>
              <a:prstGeom prst="rect">
                <a:avLst/>
              </a:prstGeom>
            </p:spPr>
            <p:txBody>
              <a:bodyPr anchor="ctr" rtlCol="false" tIns="50800" lIns="50800" bIns="50800" rIns="50800"/>
              <a:lstStyle/>
              <a:p>
                <a:pPr algn="ctr">
                  <a:lnSpc>
                    <a:spcPts val="2659"/>
                  </a:lnSpc>
                  <a:spcBef>
                    <a:spcPct val="0"/>
                  </a:spcBef>
                </a:pPr>
              </a:p>
            </p:txBody>
          </p:sp>
        </p:grpSp>
        <p:grpSp>
          <p:nvGrpSpPr>
            <p:cNvPr name="Group 9" id="9"/>
            <p:cNvGrpSpPr/>
            <p:nvPr/>
          </p:nvGrpSpPr>
          <p:grpSpPr>
            <a:xfrm rot="2252144">
              <a:off x="2397493" y="3224228"/>
              <a:ext cx="7399579" cy="7432687"/>
              <a:chOff x="0" y="0"/>
              <a:chExt cx="2816645" cy="2829248"/>
            </a:xfrm>
          </p:grpSpPr>
          <p:sp>
            <p:nvSpPr>
              <p:cNvPr name="Freeform 10" id="10"/>
              <p:cNvSpPr/>
              <p:nvPr/>
            </p:nvSpPr>
            <p:spPr>
              <a:xfrm flipH="false" flipV="false" rot="0">
                <a:off x="0" y="0"/>
                <a:ext cx="2816645" cy="2829248"/>
              </a:xfrm>
              <a:custGeom>
                <a:avLst/>
                <a:gdLst/>
                <a:ahLst/>
                <a:cxnLst/>
                <a:rect r="r" b="b" t="t" l="l"/>
                <a:pathLst>
                  <a:path h="2829248" w="2816645">
                    <a:moveTo>
                      <a:pt x="0" y="0"/>
                    </a:moveTo>
                    <a:lnTo>
                      <a:pt x="2816645" y="0"/>
                    </a:lnTo>
                    <a:lnTo>
                      <a:pt x="2816645" y="2829248"/>
                    </a:lnTo>
                    <a:lnTo>
                      <a:pt x="0" y="2829248"/>
                    </a:lnTo>
                    <a:close/>
                  </a:path>
                </a:pathLst>
              </a:custGeom>
              <a:solidFill>
                <a:srgbClr val="535659"/>
              </a:solidFill>
            </p:spPr>
          </p:sp>
          <p:sp>
            <p:nvSpPr>
              <p:cNvPr name="TextBox 11" id="11"/>
              <p:cNvSpPr txBox="true"/>
              <p:nvPr/>
            </p:nvSpPr>
            <p:spPr>
              <a:xfrm>
                <a:off x="0" y="-123825"/>
                <a:ext cx="2816645" cy="2953073"/>
              </a:xfrm>
              <a:prstGeom prst="rect">
                <a:avLst/>
              </a:prstGeom>
            </p:spPr>
            <p:txBody>
              <a:bodyPr anchor="ctr" rtlCol="false" tIns="50800" lIns="50800" bIns="50800" rIns="50800"/>
              <a:lstStyle/>
              <a:p>
                <a:pPr algn="ctr">
                  <a:lnSpc>
                    <a:spcPts val="2659"/>
                  </a:lnSpc>
                  <a:spcBef>
                    <a:spcPct val="0"/>
                  </a:spcBef>
                </a:pPr>
              </a:p>
            </p:txBody>
          </p:sp>
        </p:grpSp>
        <p:grpSp>
          <p:nvGrpSpPr>
            <p:cNvPr name="Group 12" id="12"/>
            <p:cNvGrpSpPr/>
            <p:nvPr/>
          </p:nvGrpSpPr>
          <p:grpSpPr>
            <a:xfrm rot="2252144">
              <a:off x="4180100" y="3525007"/>
              <a:ext cx="7399579" cy="7432687"/>
              <a:chOff x="0" y="0"/>
              <a:chExt cx="2816645" cy="2829248"/>
            </a:xfrm>
          </p:grpSpPr>
          <p:sp>
            <p:nvSpPr>
              <p:cNvPr name="Freeform 13" id="13"/>
              <p:cNvSpPr/>
              <p:nvPr/>
            </p:nvSpPr>
            <p:spPr>
              <a:xfrm flipH="false" flipV="false" rot="0">
                <a:off x="0" y="0"/>
                <a:ext cx="2816645" cy="2829248"/>
              </a:xfrm>
              <a:custGeom>
                <a:avLst/>
                <a:gdLst/>
                <a:ahLst/>
                <a:cxnLst/>
                <a:rect r="r" b="b" t="t" l="l"/>
                <a:pathLst>
                  <a:path h="2829248" w="2816645">
                    <a:moveTo>
                      <a:pt x="0" y="0"/>
                    </a:moveTo>
                    <a:lnTo>
                      <a:pt x="2816645" y="0"/>
                    </a:lnTo>
                    <a:lnTo>
                      <a:pt x="2816645" y="2829248"/>
                    </a:lnTo>
                    <a:lnTo>
                      <a:pt x="0" y="2829248"/>
                    </a:lnTo>
                    <a:close/>
                  </a:path>
                </a:pathLst>
              </a:custGeom>
              <a:solidFill>
                <a:srgbClr val="858789"/>
              </a:solidFill>
            </p:spPr>
          </p:sp>
          <p:sp>
            <p:nvSpPr>
              <p:cNvPr name="TextBox 14" id="14"/>
              <p:cNvSpPr txBox="true"/>
              <p:nvPr/>
            </p:nvSpPr>
            <p:spPr>
              <a:xfrm>
                <a:off x="0" y="-123825"/>
                <a:ext cx="2816645" cy="2953073"/>
              </a:xfrm>
              <a:prstGeom prst="rect">
                <a:avLst/>
              </a:prstGeom>
            </p:spPr>
            <p:txBody>
              <a:bodyPr anchor="ctr" rtlCol="false" tIns="50800" lIns="50800" bIns="50800" rIns="50800"/>
              <a:lstStyle/>
              <a:p>
                <a:pPr algn="ctr">
                  <a:lnSpc>
                    <a:spcPts val="2659"/>
                  </a:lnSpc>
                  <a:spcBef>
                    <a:spcPct val="0"/>
                  </a:spcBef>
                </a:pPr>
              </a:p>
            </p:txBody>
          </p:sp>
        </p:grpSp>
      </p:grpSp>
      <p:grpSp>
        <p:nvGrpSpPr>
          <p:cNvPr name="Group 15" id="15"/>
          <p:cNvGrpSpPr/>
          <p:nvPr/>
        </p:nvGrpSpPr>
        <p:grpSpPr>
          <a:xfrm rot="2124477">
            <a:off x="15979122" y="5429903"/>
            <a:ext cx="9808447" cy="9331824"/>
            <a:chOff x="0" y="0"/>
            <a:chExt cx="13077930" cy="12442432"/>
          </a:xfrm>
        </p:grpSpPr>
        <p:grpSp>
          <p:nvGrpSpPr>
            <p:cNvPr name="Group 16" id="16"/>
            <p:cNvGrpSpPr/>
            <p:nvPr/>
          </p:nvGrpSpPr>
          <p:grpSpPr>
            <a:xfrm rot="2252144">
              <a:off x="1498251" y="1484738"/>
              <a:ext cx="7399579" cy="7432687"/>
              <a:chOff x="0" y="0"/>
              <a:chExt cx="2816645" cy="2829248"/>
            </a:xfrm>
          </p:grpSpPr>
          <p:sp>
            <p:nvSpPr>
              <p:cNvPr name="Freeform 17" id="17"/>
              <p:cNvSpPr/>
              <p:nvPr/>
            </p:nvSpPr>
            <p:spPr>
              <a:xfrm flipH="false" flipV="false" rot="0">
                <a:off x="0" y="0"/>
                <a:ext cx="2816645" cy="2829248"/>
              </a:xfrm>
              <a:custGeom>
                <a:avLst/>
                <a:gdLst/>
                <a:ahLst/>
                <a:cxnLst/>
                <a:rect r="r" b="b" t="t" l="l"/>
                <a:pathLst>
                  <a:path h="2829248" w="2816645">
                    <a:moveTo>
                      <a:pt x="0" y="0"/>
                    </a:moveTo>
                    <a:lnTo>
                      <a:pt x="2816645" y="0"/>
                    </a:lnTo>
                    <a:lnTo>
                      <a:pt x="2816645" y="2829248"/>
                    </a:lnTo>
                    <a:lnTo>
                      <a:pt x="0" y="2829248"/>
                    </a:lnTo>
                    <a:close/>
                  </a:path>
                </a:pathLst>
              </a:custGeom>
              <a:solidFill>
                <a:srgbClr val="243342"/>
              </a:solidFill>
            </p:spPr>
          </p:sp>
          <p:sp>
            <p:nvSpPr>
              <p:cNvPr name="TextBox 18" id="18"/>
              <p:cNvSpPr txBox="true"/>
              <p:nvPr/>
            </p:nvSpPr>
            <p:spPr>
              <a:xfrm>
                <a:off x="0" y="-123825"/>
                <a:ext cx="2816645" cy="2953073"/>
              </a:xfrm>
              <a:prstGeom prst="rect">
                <a:avLst/>
              </a:prstGeom>
            </p:spPr>
            <p:txBody>
              <a:bodyPr anchor="ctr" rtlCol="false" tIns="50800" lIns="50800" bIns="50800" rIns="50800"/>
              <a:lstStyle/>
              <a:p>
                <a:pPr algn="ctr">
                  <a:lnSpc>
                    <a:spcPts val="2659"/>
                  </a:lnSpc>
                  <a:spcBef>
                    <a:spcPct val="0"/>
                  </a:spcBef>
                </a:pPr>
              </a:p>
            </p:txBody>
          </p:sp>
        </p:grpSp>
        <p:grpSp>
          <p:nvGrpSpPr>
            <p:cNvPr name="Group 19" id="19"/>
            <p:cNvGrpSpPr/>
            <p:nvPr/>
          </p:nvGrpSpPr>
          <p:grpSpPr>
            <a:xfrm rot="2252144">
              <a:off x="2397493" y="3224228"/>
              <a:ext cx="7399579" cy="7432687"/>
              <a:chOff x="0" y="0"/>
              <a:chExt cx="2816645" cy="2829248"/>
            </a:xfrm>
          </p:grpSpPr>
          <p:sp>
            <p:nvSpPr>
              <p:cNvPr name="Freeform 20" id="20"/>
              <p:cNvSpPr/>
              <p:nvPr/>
            </p:nvSpPr>
            <p:spPr>
              <a:xfrm flipH="false" flipV="false" rot="0">
                <a:off x="0" y="0"/>
                <a:ext cx="2816645" cy="2829248"/>
              </a:xfrm>
              <a:custGeom>
                <a:avLst/>
                <a:gdLst/>
                <a:ahLst/>
                <a:cxnLst/>
                <a:rect r="r" b="b" t="t" l="l"/>
                <a:pathLst>
                  <a:path h="2829248" w="2816645">
                    <a:moveTo>
                      <a:pt x="0" y="0"/>
                    </a:moveTo>
                    <a:lnTo>
                      <a:pt x="2816645" y="0"/>
                    </a:lnTo>
                    <a:lnTo>
                      <a:pt x="2816645" y="2829248"/>
                    </a:lnTo>
                    <a:lnTo>
                      <a:pt x="0" y="2829248"/>
                    </a:lnTo>
                    <a:close/>
                  </a:path>
                </a:pathLst>
              </a:custGeom>
              <a:solidFill>
                <a:srgbClr val="535659"/>
              </a:solidFill>
            </p:spPr>
          </p:sp>
          <p:sp>
            <p:nvSpPr>
              <p:cNvPr name="TextBox 21" id="21"/>
              <p:cNvSpPr txBox="true"/>
              <p:nvPr/>
            </p:nvSpPr>
            <p:spPr>
              <a:xfrm>
                <a:off x="0" y="-123825"/>
                <a:ext cx="2816645" cy="2953073"/>
              </a:xfrm>
              <a:prstGeom prst="rect">
                <a:avLst/>
              </a:prstGeom>
            </p:spPr>
            <p:txBody>
              <a:bodyPr anchor="ctr" rtlCol="false" tIns="50800" lIns="50800" bIns="50800" rIns="50800"/>
              <a:lstStyle/>
              <a:p>
                <a:pPr algn="ctr">
                  <a:lnSpc>
                    <a:spcPts val="2659"/>
                  </a:lnSpc>
                  <a:spcBef>
                    <a:spcPct val="0"/>
                  </a:spcBef>
                </a:pPr>
              </a:p>
            </p:txBody>
          </p:sp>
        </p:grpSp>
        <p:grpSp>
          <p:nvGrpSpPr>
            <p:cNvPr name="Group 22" id="22"/>
            <p:cNvGrpSpPr/>
            <p:nvPr/>
          </p:nvGrpSpPr>
          <p:grpSpPr>
            <a:xfrm rot="2252144">
              <a:off x="4180100" y="3525007"/>
              <a:ext cx="7399579" cy="7432687"/>
              <a:chOff x="0" y="0"/>
              <a:chExt cx="2816645" cy="2829248"/>
            </a:xfrm>
          </p:grpSpPr>
          <p:sp>
            <p:nvSpPr>
              <p:cNvPr name="Freeform 23" id="23"/>
              <p:cNvSpPr/>
              <p:nvPr/>
            </p:nvSpPr>
            <p:spPr>
              <a:xfrm flipH="false" flipV="false" rot="0">
                <a:off x="0" y="0"/>
                <a:ext cx="2816645" cy="2829248"/>
              </a:xfrm>
              <a:custGeom>
                <a:avLst/>
                <a:gdLst/>
                <a:ahLst/>
                <a:cxnLst/>
                <a:rect r="r" b="b" t="t" l="l"/>
                <a:pathLst>
                  <a:path h="2829248" w="2816645">
                    <a:moveTo>
                      <a:pt x="0" y="0"/>
                    </a:moveTo>
                    <a:lnTo>
                      <a:pt x="2816645" y="0"/>
                    </a:lnTo>
                    <a:lnTo>
                      <a:pt x="2816645" y="2829248"/>
                    </a:lnTo>
                    <a:lnTo>
                      <a:pt x="0" y="2829248"/>
                    </a:lnTo>
                    <a:close/>
                  </a:path>
                </a:pathLst>
              </a:custGeom>
              <a:solidFill>
                <a:srgbClr val="858789"/>
              </a:solidFill>
            </p:spPr>
          </p:sp>
          <p:sp>
            <p:nvSpPr>
              <p:cNvPr name="TextBox 24" id="24"/>
              <p:cNvSpPr txBox="true"/>
              <p:nvPr/>
            </p:nvSpPr>
            <p:spPr>
              <a:xfrm>
                <a:off x="0" y="-123825"/>
                <a:ext cx="2816645" cy="2953073"/>
              </a:xfrm>
              <a:prstGeom prst="rect">
                <a:avLst/>
              </a:prstGeom>
            </p:spPr>
            <p:txBody>
              <a:bodyPr anchor="ctr" rtlCol="false" tIns="50800" lIns="50800" bIns="50800" rIns="50800"/>
              <a:lstStyle/>
              <a:p>
                <a:pPr algn="ctr">
                  <a:lnSpc>
                    <a:spcPts val="2659"/>
                  </a:lnSpc>
                  <a:spcBef>
                    <a:spcPct val="0"/>
                  </a:spcBef>
                </a:pPr>
              </a:p>
            </p:txBody>
          </p:sp>
        </p:grpSp>
      </p:grpSp>
      <p:sp>
        <p:nvSpPr>
          <p:cNvPr name="Freeform 25" id="25"/>
          <p:cNvSpPr/>
          <p:nvPr/>
        </p:nvSpPr>
        <p:spPr>
          <a:xfrm flipH="false" flipV="false" rot="0">
            <a:off x="11362518" y="3318333"/>
            <a:ext cx="3038116" cy="4600575"/>
          </a:xfrm>
          <a:custGeom>
            <a:avLst/>
            <a:gdLst/>
            <a:ahLst/>
            <a:cxnLst/>
            <a:rect r="r" b="b" t="t" l="l"/>
            <a:pathLst>
              <a:path h="4600575" w="3038116">
                <a:moveTo>
                  <a:pt x="0" y="0"/>
                </a:moveTo>
                <a:lnTo>
                  <a:pt x="3038115" y="0"/>
                </a:lnTo>
                <a:lnTo>
                  <a:pt x="3038115" y="4600575"/>
                </a:lnTo>
                <a:lnTo>
                  <a:pt x="0" y="4600575"/>
                </a:lnTo>
                <a:lnTo>
                  <a:pt x="0" y="0"/>
                </a:lnTo>
                <a:close/>
              </a:path>
            </a:pathLst>
          </a:custGeom>
          <a:blipFill>
            <a:blip r:embed="rId2"/>
            <a:stretch>
              <a:fillRect l="0" t="0" r="0" b="0"/>
            </a:stretch>
          </a:blipFill>
        </p:spPr>
      </p:sp>
      <p:sp>
        <p:nvSpPr>
          <p:cNvPr name="TextBox 26" id="26"/>
          <p:cNvSpPr txBox="true"/>
          <p:nvPr/>
        </p:nvSpPr>
        <p:spPr>
          <a:xfrm rot="0">
            <a:off x="2559493" y="1068679"/>
            <a:ext cx="13169015" cy="1389381"/>
          </a:xfrm>
          <a:prstGeom prst="rect">
            <a:avLst/>
          </a:prstGeom>
        </p:spPr>
        <p:txBody>
          <a:bodyPr anchor="t" rtlCol="false" tIns="0" lIns="0" bIns="0" rIns="0">
            <a:spAutoFit/>
          </a:bodyPr>
          <a:lstStyle/>
          <a:p>
            <a:pPr algn="ctr">
              <a:lnSpc>
                <a:spcPts val="7360"/>
              </a:lnSpc>
            </a:pPr>
            <a:r>
              <a:rPr lang="en-US" sz="8000">
                <a:solidFill>
                  <a:srgbClr val="000000"/>
                </a:solidFill>
                <a:latin typeface="Karnchang Bold"/>
              </a:rPr>
              <a:t>INTERFACE</a:t>
            </a:r>
          </a:p>
        </p:txBody>
      </p:sp>
      <p:sp>
        <p:nvSpPr>
          <p:cNvPr name="TextBox 27" id="27"/>
          <p:cNvSpPr txBox="true"/>
          <p:nvPr/>
        </p:nvSpPr>
        <p:spPr>
          <a:xfrm rot="0">
            <a:off x="1641658" y="2451558"/>
            <a:ext cx="7937885" cy="5467350"/>
          </a:xfrm>
          <a:prstGeom prst="rect">
            <a:avLst/>
          </a:prstGeom>
        </p:spPr>
        <p:txBody>
          <a:bodyPr anchor="t" rtlCol="false" tIns="0" lIns="0" bIns="0" rIns="0">
            <a:spAutoFit/>
          </a:bodyPr>
          <a:lstStyle/>
          <a:p>
            <a:pPr algn="just" marL="647700" indent="-323850" lvl="1">
              <a:lnSpc>
                <a:spcPts val="4200"/>
              </a:lnSpc>
              <a:buFont typeface="Arial"/>
              <a:buChar char="•"/>
            </a:pPr>
            <a:r>
              <a:rPr lang="en-US" sz="3000">
                <a:solidFill>
                  <a:srgbClr val="000000"/>
                </a:solidFill>
                <a:latin typeface="Karnchang"/>
              </a:rPr>
              <a:t>Interface adalah sebuah konsep yang digunakan untuk menangani multiple inheritance (pewarisan pada banyak parent class). </a:t>
            </a:r>
          </a:p>
          <a:p>
            <a:pPr algn="just" marL="647700" indent="-323850" lvl="1">
              <a:lnSpc>
                <a:spcPts val="4200"/>
              </a:lnSpc>
              <a:buFont typeface="Arial"/>
              <a:buChar char="•"/>
            </a:pPr>
            <a:r>
              <a:rPr lang="en-US" sz="3000">
                <a:solidFill>
                  <a:srgbClr val="000000"/>
                </a:solidFill>
                <a:latin typeface="Karnchang"/>
              </a:rPr>
              <a:t>Konsep multiple inheritance tidak diperbolehkan pada pemrograman Java, karena setiap child class adalah turunan dari 1 parent class. Oleh karena itu disediakan sebuah konsep interface untuk menggantikannya.</a:t>
            </a:r>
          </a:p>
        </p:txBody>
      </p:sp>
      <p:sp>
        <p:nvSpPr>
          <p:cNvPr name="TextBox 28" id="28"/>
          <p:cNvSpPr txBox="true"/>
          <p:nvPr/>
        </p:nvSpPr>
        <p:spPr>
          <a:xfrm rot="0">
            <a:off x="10748394" y="2451558"/>
            <a:ext cx="3852811" cy="666750"/>
          </a:xfrm>
          <a:prstGeom prst="rect">
            <a:avLst/>
          </a:prstGeom>
        </p:spPr>
        <p:txBody>
          <a:bodyPr anchor="t" rtlCol="false" tIns="0" lIns="0" bIns="0" rIns="0">
            <a:spAutoFit/>
          </a:bodyPr>
          <a:lstStyle/>
          <a:p>
            <a:pPr algn="just" marL="647700" indent="-323850" lvl="1">
              <a:lnSpc>
                <a:spcPts val="4200"/>
              </a:lnSpc>
              <a:buFont typeface="Arial"/>
              <a:buChar char="•"/>
            </a:pPr>
            <a:r>
              <a:rPr lang="en-US" sz="3000">
                <a:solidFill>
                  <a:srgbClr val="000000"/>
                </a:solidFill>
                <a:latin typeface="Karnchang"/>
              </a:rPr>
              <a:t>Ilustrasi Interface</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E6EAEF"/>
        </a:solidFill>
      </p:bgPr>
    </p:bg>
    <p:spTree>
      <p:nvGrpSpPr>
        <p:cNvPr id="1" name=""/>
        <p:cNvGrpSpPr/>
        <p:nvPr/>
      </p:nvGrpSpPr>
      <p:grpSpPr>
        <a:xfrm>
          <a:off x="0" y="0"/>
          <a:ext cx="0" cy="0"/>
          <a:chOff x="0" y="0"/>
          <a:chExt cx="0" cy="0"/>
        </a:xfrm>
      </p:grpSpPr>
      <p:grpSp>
        <p:nvGrpSpPr>
          <p:cNvPr name="Group 2" id="2"/>
          <p:cNvGrpSpPr/>
          <p:nvPr/>
        </p:nvGrpSpPr>
        <p:grpSpPr>
          <a:xfrm rot="0">
            <a:off x="545434" y="592941"/>
            <a:ext cx="16713866" cy="9101117"/>
            <a:chOff x="0" y="0"/>
            <a:chExt cx="4402006" cy="2397002"/>
          </a:xfrm>
        </p:grpSpPr>
        <p:sp>
          <p:nvSpPr>
            <p:cNvPr name="Freeform 3" id="3"/>
            <p:cNvSpPr/>
            <p:nvPr/>
          </p:nvSpPr>
          <p:spPr>
            <a:xfrm flipH="false" flipV="false" rot="0">
              <a:off x="0" y="0"/>
              <a:ext cx="4402006" cy="2397002"/>
            </a:xfrm>
            <a:custGeom>
              <a:avLst/>
              <a:gdLst/>
              <a:ahLst/>
              <a:cxnLst/>
              <a:rect r="r" b="b" t="t" l="l"/>
              <a:pathLst>
                <a:path h="2397002" w="4402006">
                  <a:moveTo>
                    <a:pt x="23623" y="0"/>
                  </a:moveTo>
                  <a:lnTo>
                    <a:pt x="4378382" y="0"/>
                  </a:lnTo>
                  <a:cubicBezTo>
                    <a:pt x="4391429" y="0"/>
                    <a:pt x="4402006" y="10577"/>
                    <a:pt x="4402006" y="23623"/>
                  </a:cubicBezTo>
                  <a:lnTo>
                    <a:pt x="4402006" y="2373379"/>
                  </a:lnTo>
                  <a:cubicBezTo>
                    <a:pt x="4402006" y="2379644"/>
                    <a:pt x="4399517" y="2385653"/>
                    <a:pt x="4395087" y="2390083"/>
                  </a:cubicBezTo>
                  <a:cubicBezTo>
                    <a:pt x="4390656" y="2394513"/>
                    <a:pt x="4384647" y="2397002"/>
                    <a:pt x="4378382" y="2397002"/>
                  </a:cubicBezTo>
                  <a:lnTo>
                    <a:pt x="23623" y="2397002"/>
                  </a:lnTo>
                  <a:cubicBezTo>
                    <a:pt x="17358" y="2397002"/>
                    <a:pt x="11349" y="2394513"/>
                    <a:pt x="6919" y="2390083"/>
                  </a:cubicBezTo>
                  <a:cubicBezTo>
                    <a:pt x="2489" y="2385653"/>
                    <a:pt x="0" y="2379644"/>
                    <a:pt x="0" y="2373379"/>
                  </a:cubicBezTo>
                  <a:lnTo>
                    <a:pt x="0" y="23623"/>
                  </a:lnTo>
                  <a:cubicBezTo>
                    <a:pt x="0" y="17358"/>
                    <a:pt x="2489" y="11349"/>
                    <a:pt x="6919" y="6919"/>
                  </a:cubicBezTo>
                  <a:cubicBezTo>
                    <a:pt x="11349" y="2489"/>
                    <a:pt x="17358" y="0"/>
                    <a:pt x="23623" y="0"/>
                  </a:cubicBezTo>
                  <a:close/>
                </a:path>
              </a:pathLst>
            </a:custGeom>
            <a:solidFill>
              <a:srgbClr val="E6EAEF"/>
            </a:solidFill>
            <a:ln w="19050" cap="rnd">
              <a:solidFill>
                <a:srgbClr val="243342"/>
              </a:solidFill>
              <a:prstDash val="solid"/>
              <a:round/>
            </a:ln>
          </p:spPr>
        </p:sp>
        <p:sp>
          <p:nvSpPr>
            <p:cNvPr name="TextBox 4" id="4"/>
            <p:cNvSpPr txBox="true"/>
            <p:nvPr/>
          </p:nvSpPr>
          <p:spPr>
            <a:xfrm>
              <a:off x="0" y="-38100"/>
              <a:ext cx="4402006" cy="2435102"/>
            </a:xfrm>
            <a:prstGeom prst="rect">
              <a:avLst/>
            </a:prstGeom>
          </p:spPr>
          <p:txBody>
            <a:bodyPr anchor="ctr" rtlCol="false" tIns="50800" lIns="50800" bIns="50800" rIns="50800"/>
            <a:lstStyle/>
            <a:p>
              <a:pPr algn="ctr">
                <a:lnSpc>
                  <a:spcPts val="3362"/>
                </a:lnSpc>
              </a:pPr>
            </a:p>
          </p:txBody>
        </p:sp>
      </p:grpSp>
      <p:grpSp>
        <p:nvGrpSpPr>
          <p:cNvPr name="Group 5" id="5"/>
          <p:cNvGrpSpPr/>
          <p:nvPr/>
        </p:nvGrpSpPr>
        <p:grpSpPr>
          <a:xfrm rot="-7538080">
            <a:off x="-7029811" y="-5584933"/>
            <a:ext cx="9808447" cy="9331824"/>
            <a:chOff x="0" y="0"/>
            <a:chExt cx="13077930" cy="12442432"/>
          </a:xfrm>
        </p:grpSpPr>
        <p:grpSp>
          <p:nvGrpSpPr>
            <p:cNvPr name="Group 6" id="6"/>
            <p:cNvGrpSpPr/>
            <p:nvPr/>
          </p:nvGrpSpPr>
          <p:grpSpPr>
            <a:xfrm rot="2252144">
              <a:off x="1498251" y="1484738"/>
              <a:ext cx="7399579" cy="7432687"/>
              <a:chOff x="0" y="0"/>
              <a:chExt cx="2816645" cy="2829248"/>
            </a:xfrm>
          </p:grpSpPr>
          <p:sp>
            <p:nvSpPr>
              <p:cNvPr name="Freeform 7" id="7"/>
              <p:cNvSpPr/>
              <p:nvPr/>
            </p:nvSpPr>
            <p:spPr>
              <a:xfrm flipH="false" flipV="false" rot="0">
                <a:off x="0" y="0"/>
                <a:ext cx="2816645" cy="2829248"/>
              </a:xfrm>
              <a:custGeom>
                <a:avLst/>
                <a:gdLst/>
                <a:ahLst/>
                <a:cxnLst/>
                <a:rect r="r" b="b" t="t" l="l"/>
                <a:pathLst>
                  <a:path h="2829248" w="2816645">
                    <a:moveTo>
                      <a:pt x="0" y="0"/>
                    </a:moveTo>
                    <a:lnTo>
                      <a:pt x="2816645" y="0"/>
                    </a:lnTo>
                    <a:lnTo>
                      <a:pt x="2816645" y="2829248"/>
                    </a:lnTo>
                    <a:lnTo>
                      <a:pt x="0" y="2829248"/>
                    </a:lnTo>
                    <a:close/>
                  </a:path>
                </a:pathLst>
              </a:custGeom>
              <a:solidFill>
                <a:srgbClr val="243342"/>
              </a:solidFill>
            </p:spPr>
          </p:sp>
          <p:sp>
            <p:nvSpPr>
              <p:cNvPr name="TextBox 8" id="8"/>
              <p:cNvSpPr txBox="true"/>
              <p:nvPr/>
            </p:nvSpPr>
            <p:spPr>
              <a:xfrm>
                <a:off x="0" y="-123825"/>
                <a:ext cx="2816645" cy="2953073"/>
              </a:xfrm>
              <a:prstGeom prst="rect">
                <a:avLst/>
              </a:prstGeom>
            </p:spPr>
            <p:txBody>
              <a:bodyPr anchor="ctr" rtlCol="false" tIns="50800" lIns="50800" bIns="50800" rIns="50800"/>
              <a:lstStyle/>
              <a:p>
                <a:pPr algn="ctr">
                  <a:lnSpc>
                    <a:spcPts val="2659"/>
                  </a:lnSpc>
                  <a:spcBef>
                    <a:spcPct val="0"/>
                  </a:spcBef>
                </a:pPr>
              </a:p>
            </p:txBody>
          </p:sp>
        </p:grpSp>
        <p:grpSp>
          <p:nvGrpSpPr>
            <p:cNvPr name="Group 9" id="9"/>
            <p:cNvGrpSpPr/>
            <p:nvPr/>
          </p:nvGrpSpPr>
          <p:grpSpPr>
            <a:xfrm rot="2252144">
              <a:off x="2397493" y="3224228"/>
              <a:ext cx="7399579" cy="7432687"/>
              <a:chOff x="0" y="0"/>
              <a:chExt cx="2816645" cy="2829248"/>
            </a:xfrm>
          </p:grpSpPr>
          <p:sp>
            <p:nvSpPr>
              <p:cNvPr name="Freeform 10" id="10"/>
              <p:cNvSpPr/>
              <p:nvPr/>
            </p:nvSpPr>
            <p:spPr>
              <a:xfrm flipH="false" flipV="false" rot="0">
                <a:off x="0" y="0"/>
                <a:ext cx="2816645" cy="2829248"/>
              </a:xfrm>
              <a:custGeom>
                <a:avLst/>
                <a:gdLst/>
                <a:ahLst/>
                <a:cxnLst/>
                <a:rect r="r" b="b" t="t" l="l"/>
                <a:pathLst>
                  <a:path h="2829248" w="2816645">
                    <a:moveTo>
                      <a:pt x="0" y="0"/>
                    </a:moveTo>
                    <a:lnTo>
                      <a:pt x="2816645" y="0"/>
                    </a:lnTo>
                    <a:lnTo>
                      <a:pt x="2816645" y="2829248"/>
                    </a:lnTo>
                    <a:lnTo>
                      <a:pt x="0" y="2829248"/>
                    </a:lnTo>
                    <a:close/>
                  </a:path>
                </a:pathLst>
              </a:custGeom>
              <a:solidFill>
                <a:srgbClr val="535659"/>
              </a:solidFill>
            </p:spPr>
          </p:sp>
          <p:sp>
            <p:nvSpPr>
              <p:cNvPr name="TextBox 11" id="11"/>
              <p:cNvSpPr txBox="true"/>
              <p:nvPr/>
            </p:nvSpPr>
            <p:spPr>
              <a:xfrm>
                <a:off x="0" y="-123825"/>
                <a:ext cx="2816645" cy="2953073"/>
              </a:xfrm>
              <a:prstGeom prst="rect">
                <a:avLst/>
              </a:prstGeom>
            </p:spPr>
            <p:txBody>
              <a:bodyPr anchor="ctr" rtlCol="false" tIns="50800" lIns="50800" bIns="50800" rIns="50800"/>
              <a:lstStyle/>
              <a:p>
                <a:pPr algn="ctr">
                  <a:lnSpc>
                    <a:spcPts val="2659"/>
                  </a:lnSpc>
                  <a:spcBef>
                    <a:spcPct val="0"/>
                  </a:spcBef>
                </a:pPr>
              </a:p>
            </p:txBody>
          </p:sp>
        </p:grpSp>
        <p:grpSp>
          <p:nvGrpSpPr>
            <p:cNvPr name="Group 12" id="12"/>
            <p:cNvGrpSpPr/>
            <p:nvPr/>
          </p:nvGrpSpPr>
          <p:grpSpPr>
            <a:xfrm rot="2252144">
              <a:off x="4180100" y="3525007"/>
              <a:ext cx="7399579" cy="7432687"/>
              <a:chOff x="0" y="0"/>
              <a:chExt cx="2816645" cy="2829248"/>
            </a:xfrm>
          </p:grpSpPr>
          <p:sp>
            <p:nvSpPr>
              <p:cNvPr name="Freeform 13" id="13"/>
              <p:cNvSpPr/>
              <p:nvPr/>
            </p:nvSpPr>
            <p:spPr>
              <a:xfrm flipH="false" flipV="false" rot="0">
                <a:off x="0" y="0"/>
                <a:ext cx="2816645" cy="2829248"/>
              </a:xfrm>
              <a:custGeom>
                <a:avLst/>
                <a:gdLst/>
                <a:ahLst/>
                <a:cxnLst/>
                <a:rect r="r" b="b" t="t" l="l"/>
                <a:pathLst>
                  <a:path h="2829248" w="2816645">
                    <a:moveTo>
                      <a:pt x="0" y="0"/>
                    </a:moveTo>
                    <a:lnTo>
                      <a:pt x="2816645" y="0"/>
                    </a:lnTo>
                    <a:lnTo>
                      <a:pt x="2816645" y="2829248"/>
                    </a:lnTo>
                    <a:lnTo>
                      <a:pt x="0" y="2829248"/>
                    </a:lnTo>
                    <a:close/>
                  </a:path>
                </a:pathLst>
              </a:custGeom>
              <a:solidFill>
                <a:srgbClr val="858789"/>
              </a:solidFill>
            </p:spPr>
          </p:sp>
          <p:sp>
            <p:nvSpPr>
              <p:cNvPr name="TextBox 14" id="14"/>
              <p:cNvSpPr txBox="true"/>
              <p:nvPr/>
            </p:nvSpPr>
            <p:spPr>
              <a:xfrm>
                <a:off x="0" y="-123825"/>
                <a:ext cx="2816645" cy="2953073"/>
              </a:xfrm>
              <a:prstGeom prst="rect">
                <a:avLst/>
              </a:prstGeom>
            </p:spPr>
            <p:txBody>
              <a:bodyPr anchor="ctr" rtlCol="false" tIns="50800" lIns="50800" bIns="50800" rIns="50800"/>
              <a:lstStyle/>
              <a:p>
                <a:pPr algn="ctr">
                  <a:lnSpc>
                    <a:spcPts val="2659"/>
                  </a:lnSpc>
                  <a:spcBef>
                    <a:spcPct val="0"/>
                  </a:spcBef>
                </a:pPr>
              </a:p>
            </p:txBody>
          </p:sp>
        </p:grpSp>
      </p:grpSp>
      <p:grpSp>
        <p:nvGrpSpPr>
          <p:cNvPr name="Group 15" id="15"/>
          <p:cNvGrpSpPr/>
          <p:nvPr/>
        </p:nvGrpSpPr>
        <p:grpSpPr>
          <a:xfrm rot="2124477">
            <a:off x="15979122" y="5429903"/>
            <a:ext cx="9808447" cy="9331824"/>
            <a:chOff x="0" y="0"/>
            <a:chExt cx="13077930" cy="12442432"/>
          </a:xfrm>
        </p:grpSpPr>
        <p:grpSp>
          <p:nvGrpSpPr>
            <p:cNvPr name="Group 16" id="16"/>
            <p:cNvGrpSpPr/>
            <p:nvPr/>
          </p:nvGrpSpPr>
          <p:grpSpPr>
            <a:xfrm rot="2252144">
              <a:off x="1498251" y="1484738"/>
              <a:ext cx="7399579" cy="7432687"/>
              <a:chOff x="0" y="0"/>
              <a:chExt cx="2816645" cy="2829248"/>
            </a:xfrm>
          </p:grpSpPr>
          <p:sp>
            <p:nvSpPr>
              <p:cNvPr name="Freeform 17" id="17"/>
              <p:cNvSpPr/>
              <p:nvPr/>
            </p:nvSpPr>
            <p:spPr>
              <a:xfrm flipH="false" flipV="false" rot="0">
                <a:off x="0" y="0"/>
                <a:ext cx="2816645" cy="2829248"/>
              </a:xfrm>
              <a:custGeom>
                <a:avLst/>
                <a:gdLst/>
                <a:ahLst/>
                <a:cxnLst/>
                <a:rect r="r" b="b" t="t" l="l"/>
                <a:pathLst>
                  <a:path h="2829248" w="2816645">
                    <a:moveTo>
                      <a:pt x="0" y="0"/>
                    </a:moveTo>
                    <a:lnTo>
                      <a:pt x="2816645" y="0"/>
                    </a:lnTo>
                    <a:lnTo>
                      <a:pt x="2816645" y="2829248"/>
                    </a:lnTo>
                    <a:lnTo>
                      <a:pt x="0" y="2829248"/>
                    </a:lnTo>
                    <a:close/>
                  </a:path>
                </a:pathLst>
              </a:custGeom>
              <a:solidFill>
                <a:srgbClr val="243342"/>
              </a:solidFill>
            </p:spPr>
          </p:sp>
          <p:sp>
            <p:nvSpPr>
              <p:cNvPr name="TextBox 18" id="18"/>
              <p:cNvSpPr txBox="true"/>
              <p:nvPr/>
            </p:nvSpPr>
            <p:spPr>
              <a:xfrm>
                <a:off x="0" y="-123825"/>
                <a:ext cx="2816645" cy="2953073"/>
              </a:xfrm>
              <a:prstGeom prst="rect">
                <a:avLst/>
              </a:prstGeom>
            </p:spPr>
            <p:txBody>
              <a:bodyPr anchor="ctr" rtlCol="false" tIns="50800" lIns="50800" bIns="50800" rIns="50800"/>
              <a:lstStyle/>
              <a:p>
                <a:pPr algn="ctr">
                  <a:lnSpc>
                    <a:spcPts val="2659"/>
                  </a:lnSpc>
                  <a:spcBef>
                    <a:spcPct val="0"/>
                  </a:spcBef>
                </a:pPr>
              </a:p>
            </p:txBody>
          </p:sp>
        </p:grpSp>
        <p:grpSp>
          <p:nvGrpSpPr>
            <p:cNvPr name="Group 19" id="19"/>
            <p:cNvGrpSpPr/>
            <p:nvPr/>
          </p:nvGrpSpPr>
          <p:grpSpPr>
            <a:xfrm rot="2252144">
              <a:off x="2397493" y="3224228"/>
              <a:ext cx="7399579" cy="7432687"/>
              <a:chOff x="0" y="0"/>
              <a:chExt cx="2816645" cy="2829248"/>
            </a:xfrm>
          </p:grpSpPr>
          <p:sp>
            <p:nvSpPr>
              <p:cNvPr name="Freeform 20" id="20"/>
              <p:cNvSpPr/>
              <p:nvPr/>
            </p:nvSpPr>
            <p:spPr>
              <a:xfrm flipH="false" flipV="false" rot="0">
                <a:off x="0" y="0"/>
                <a:ext cx="2816645" cy="2829248"/>
              </a:xfrm>
              <a:custGeom>
                <a:avLst/>
                <a:gdLst/>
                <a:ahLst/>
                <a:cxnLst/>
                <a:rect r="r" b="b" t="t" l="l"/>
                <a:pathLst>
                  <a:path h="2829248" w="2816645">
                    <a:moveTo>
                      <a:pt x="0" y="0"/>
                    </a:moveTo>
                    <a:lnTo>
                      <a:pt x="2816645" y="0"/>
                    </a:lnTo>
                    <a:lnTo>
                      <a:pt x="2816645" y="2829248"/>
                    </a:lnTo>
                    <a:lnTo>
                      <a:pt x="0" y="2829248"/>
                    </a:lnTo>
                    <a:close/>
                  </a:path>
                </a:pathLst>
              </a:custGeom>
              <a:solidFill>
                <a:srgbClr val="535659"/>
              </a:solidFill>
            </p:spPr>
          </p:sp>
          <p:sp>
            <p:nvSpPr>
              <p:cNvPr name="TextBox 21" id="21"/>
              <p:cNvSpPr txBox="true"/>
              <p:nvPr/>
            </p:nvSpPr>
            <p:spPr>
              <a:xfrm>
                <a:off x="0" y="-123825"/>
                <a:ext cx="2816645" cy="2953073"/>
              </a:xfrm>
              <a:prstGeom prst="rect">
                <a:avLst/>
              </a:prstGeom>
            </p:spPr>
            <p:txBody>
              <a:bodyPr anchor="ctr" rtlCol="false" tIns="50800" lIns="50800" bIns="50800" rIns="50800"/>
              <a:lstStyle/>
              <a:p>
                <a:pPr algn="ctr">
                  <a:lnSpc>
                    <a:spcPts val="2659"/>
                  </a:lnSpc>
                  <a:spcBef>
                    <a:spcPct val="0"/>
                  </a:spcBef>
                </a:pPr>
              </a:p>
            </p:txBody>
          </p:sp>
        </p:grpSp>
        <p:grpSp>
          <p:nvGrpSpPr>
            <p:cNvPr name="Group 22" id="22"/>
            <p:cNvGrpSpPr/>
            <p:nvPr/>
          </p:nvGrpSpPr>
          <p:grpSpPr>
            <a:xfrm rot="2252144">
              <a:off x="4180100" y="3525007"/>
              <a:ext cx="7399579" cy="7432687"/>
              <a:chOff x="0" y="0"/>
              <a:chExt cx="2816645" cy="2829248"/>
            </a:xfrm>
          </p:grpSpPr>
          <p:sp>
            <p:nvSpPr>
              <p:cNvPr name="Freeform 23" id="23"/>
              <p:cNvSpPr/>
              <p:nvPr/>
            </p:nvSpPr>
            <p:spPr>
              <a:xfrm flipH="false" flipV="false" rot="0">
                <a:off x="0" y="0"/>
                <a:ext cx="2816645" cy="2829248"/>
              </a:xfrm>
              <a:custGeom>
                <a:avLst/>
                <a:gdLst/>
                <a:ahLst/>
                <a:cxnLst/>
                <a:rect r="r" b="b" t="t" l="l"/>
                <a:pathLst>
                  <a:path h="2829248" w="2816645">
                    <a:moveTo>
                      <a:pt x="0" y="0"/>
                    </a:moveTo>
                    <a:lnTo>
                      <a:pt x="2816645" y="0"/>
                    </a:lnTo>
                    <a:lnTo>
                      <a:pt x="2816645" y="2829248"/>
                    </a:lnTo>
                    <a:lnTo>
                      <a:pt x="0" y="2829248"/>
                    </a:lnTo>
                    <a:close/>
                  </a:path>
                </a:pathLst>
              </a:custGeom>
              <a:solidFill>
                <a:srgbClr val="858789"/>
              </a:solidFill>
            </p:spPr>
          </p:sp>
          <p:sp>
            <p:nvSpPr>
              <p:cNvPr name="TextBox 24" id="24"/>
              <p:cNvSpPr txBox="true"/>
              <p:nvPr/>
            </p:nvSpPr>
            <p:spPr>
              <a:xfrm>
                <a:off x="0" y="-123825"/>
                <a:ext cx="2816645" cy="2953073"/>
              </a:xfrm>
              <a:prstGeom prst="rect">
                <a:avLst/>
              </a:prstGeom>
            </p:spPr>
            <p:txBody>
              <a:bodyPr anchor="ctr" rtlCol="false" tIns="50800" lIns="50800" bIns="50800" rIns="50800"/>
              <a:lstStyle/>
              <a:p>
                <a:pPr algn="ctr">
                  <a:lnSpc>
                    <a:spcPts val="2659"/>
                  </a:lnSpc>
                  <a:spcBef>
                    <a:spcPct val="0"/>
                  </a:spcBef>
                </a:pPr>
              </a:p>
            </p:txBody>
          </p:sp>
        </p:grpSp>
      </p:grpSp>
      <p:sp>
        <p:nvSpPr>
          <p:cNvPr name="Freeform 25" id="25"/>
          <p:cNvSpPr/>
          <p:nvPr/>
        </p:nvSpPr>
        <p:spPr>
          <a:xfrm flipH="false" flipV="false" rot="0">
            <a:off x="6476308" y="3103144"/>
            <a:ext cx="5335384" cy="5928205"/>
          </a:xfrm>
          <a:custGeom>
            <a:avLst/>
            <a:gdLst/>
            <a:ahLst/>
            <a:cxnLst/>
            <a:rect r="r" b="b" t="t" l="l"/>
            <a:pathLst>
              <a:path h="5928205" w="5335384">
                <a:moveTo>
                  <a:pt x="0" y="0"/>
                </a:moveTo>
                <a:lnTo>
                  <a:pt x="5335384" y="0"/>
                </a:lnTo>
                <a:lnTo>
                  <a:pt x="5335384" y="5928204"/>
                </a:lnTo>
                <a:lnTo>
                  <a:pt x="0" y="5928204"/>
                </a:lnTo>
                <a:lnTo>
                  <a:pt x="0" y="0"/>
                </a:lnTo>
                <a:close/>
              </a:path>
            </a:pathLst>
          </a:custGeom>
          <a:blipFill>
            <a:blip r:embed="rId2"/>
            <a:stretch>
              <a:fillRect l="0" t="0" r="0" b="0"/>
            </a:stretch>
          </a:blipFill>
        </p:spPr>
      </p:sp>
      <p:sp>
        <p:nvSpPr>
          <p:cNvPr name="TextBox 26" id="26"/>
          <p:cNvSpPr txBox="true"/>
          <p:nvPr/>
        </p:nvSpPr>
        <p:spPr>
          <a:xfrm rot="0">
            <a:off x="2559493" y="1068679"/>
            <a:ext cx="13169015" cy="1389381"/>
          </a:xfrm>
          <a:prstGeom prst="rect">
            <a:avLst/>
          </a:prstGeom>
        </p:spPr>
        <p:txBody>
          <a:bodyPr anchor="t" rtlCol="false" tIns="0" lIns="0" bIns="0" rIns="0">
            <a:spAutoFit/>
          </a:bodyPr>
          <a:lstStyle/>
          <a:p>
            <a:pPr algn="ctr">
              <a:lnSpc>
                <a:spcPts val="7360"/>
              </a:lnSpc>
            </a:pPr>
            <a:r>
              <a:rPr lang="en-US" sz="8000">
                <a:solidFill>
                  <a:srgbClr val="000000"/>
                </a:solidFill>
                <a:latin typeface="Karnchang Bold"/>
              </a:rPr>
              <a:t>INTERFACE</a:t>
            </a:r>
          </a:p>
        </p:txBody>
      </p:sp>
      <p:sp>
        <p:nvSpPr>
          <p:cNvPr name="TextBox 27" id="27"/>
          <p:cNvSpPr txBox="true"/>
          <p:nvPr/>
        </p:nvSpPr>
        <p:spPr>
          <a:xfrm rot="0">
            <a:off x="1886928" y="2386864"/>
            <a:ext cx="5565636" cy="716280"/>
          </a:xfrm>
          <a:prstGeom prst="rect">
            <a:avLst/>
          </a:prstGeom>
        </p:spPr>
        <p:txBody>
          <a:bodyPr anchor="t" rtlCol="false" tIns="0" lIns="0" bIns="0" rIns="0">
            <a:spAutoFit/>
          </a:bodyPr>
          <a:lstStyle/>
          <a:p>
            <a:pPr>
              <a:lnSpc>
                <a:spcPts val="4619"/>
              </a:lnSpc>
            </a:pPr>
            <a:r>
              <a:rPr lang="en-US" sz="3299">
                <a:solidFill>
                  <a:srgbClr val="000000"/>
                </a:solidFill>
                <a:latin typeface="Karnchang Bold"/>
              </a:rPr>
              <a:t>Class Diagram</a:t>
            </a:r>
          </a:p>
        </p:txBody>
      </p:sp>
    </p:spTree>
  </p:cSld>
  <p:clrMapOvr>
    <a:masterClrMapping/>
  </p:clrMapOvr>
</p:sld>
</file>

<file path=ppt/slides/slide15.xml><?xml version="1.0" encoding="utf-8"?>
<p:sld xmlns:p="http://schemas.openxmlformats.org/presentationml/2006/main" xmlns:a="http://schemas.openxmlformats.org/drawingml/2006/main">
  <p:cSld>
    <p:bg>
      <p:bgPr>
        <a:solidFill>
          <a:srgbClr val="E6EAEF"/>
        </a:solidFill>
      </p:bgPr>
    </p:bg>
    <p:spTree>
      <p:nvGrpSpPr>
        <p:cNvPr id="1" name=""/>
        <p:cNvGrpSpPr/>
        <p:nvPr/>
      </p:nvGrpSpPr>
      <p:grpSpPr>
        <a:xfrm>
          <a:off x="0" y="0"/>
          <a:ext cx="0" cy="0"/>
          <a:chOff x="0" y="0"/>
          <a:chExt cx="0" cy="0"/>
        </a:xfrm>
      </p:grpSpPr>
      <p:grpSp>
        <p:nvGrpSpPr>
          <p:cNvPr name="Group 2" id="2"/>
          <p:cNvGrpSpPr/>
          <p:nvPr/>
        </p:nvGrpSpPr>
        <p:grpSpPr>
          <a:xfrm rot="0">
            <a:off x="545434" y="157183"/>
            <a:ext cx="16713866" cy="9101117"/>
            <a:chOff x="0" y="0"/>
            <a:chExt cx="4402006" cy="2397002"/>
          </a:xfrm>
        </p:grpSpPr>
        <p:sp>
          <p:nvSpPr>
            <p:cNvPr name="Freeform 3" id="3"/>
            <p:cNvSpPr/>
            <p:nvPr/>
          </p:nvSpPr>
          <p:spPr>
            <a:xfrm flipH="false" flipV="false" rot="0">
              <a:off x="0" y="0"/>
              <a:ext cx="4402006" cy="2397002"/>
            </a:xfrm>
            <a:custGeom>
              <a:avLst/>
              <a:gdLst/>
              <a:ahLst/>
              <a:cxnLst/>
              <a:rect r="r" b="b" t="t" l="l"/>
              <a:pathLst>
                <a:path h="2397002" w="4402006">
                  <a:moveTo>
                    <a:pt x="23623" y="0"/>
                  </a:moveTo>
                  <a:lnTo>
                    <a:pt x="4378382" y="0"/>
                  </a:lnTo>
                  <a:cubicBezTo>
                    <a:pt x="4391429" y="0"/>
                    <a:pt x="4402006" y="10577"/>
                    <a:pt x="4402006" y="23623"/>
                  </a:cubicBezTo>
                  <a:lnTo>
                    <a:pt x="4402006" y="2373379"/>
                  </a:lnTo>
                  <a:cubicBezTo>
                    <a:pt x="4402006" y="2379644"/>
                    <a:pt x="4399517" y="2385653"/>
                    <a:pt x="4395087" y="2390083"/>
                  </a:cubicBezTo>
                  <a:cubicBezTo>
                    <a:pt x="4390656" y="2394513"/>
                    <a:pt x="4384647" y="2397002"/>
                    <a:pt x="4378382" y="2397002"/>
                  </a:cubicBezTo>
                  <a:lnTo>
                    <a:pt x="23623" y="2397002"/>
                  </a:lnTo>
                  <a:cubicBezTo>
                    <a:pt x="17358" y="2397002"/>
                    <a:pt x="11349" y="2394513"/>
                    <a:pt x="6919" y="2390083"/>
                  </a:cubicBezTo>
                  <a:cubicBezTo>
                    <a:pt x="2489" y="2385653"/>
                    <a:pt x="0" y="2379644"/>
                    <a:pt x="0" y="2373379"/>
                  </a:cubicBezTo>
                  <a:lnTo>
                    <a:pt x="0" y="23623"/>
                  </a:lnTo>
                  <a:cubicBezTo>
                    <a:pt x="0" y="17358"/>
                    <a:pt x="2489" y="11349"/>
                    <a:pt x="6919" y="6919"/>
                  </a:cubicBezTo>
                  <a:cubicBezTo>
                    <a:pt x="11349" y="2489"/>
                    <a:pt x="17358" y="0"/>
                    <a:pt x="23623" y="0"/>
                  </a:cubicBezTo>
                  <a:close/>
                </a:path>
              </a:pathLst>
            </a:custGeom>
            <a:solidFill>
              <a:srgbClr val="E6EAEF"/>
            </a:solidFill>
            <a:ln w="19050" cap="rnd">
              <a:solidFill>
                <a:srgbClr val="243342"/>
              </a:solidFill>
              <a:prstDash val="solid"/>
              <a:round/>
            </a:ln>
          </p:spPr>
        </p:sp>
        <p:sp>
          <p:nvSpPr>
            <p:cNvPr name="TextBox 4" id="4"/>
            <p:cNvSpPr txBox="true"/>
            <p:nvPr/>
          </p:nvSpPr>
          <p:spPr>
            <a:xfrm>
              <a:off x="0" y="-38100"/>
              <a:ext cx="4402006" cy="2435102"/>
            </a:xfrm>
            <a:prstGeom prst="rect">
              <a:avLst/>
            </a:prstGeom>
          </p:spPr>
          <p:txBody>
            <a:bodyPr anchor="ctr" rtlCol="false" tIns="50800" lIns="50800" bIns="50800" rIns="50800"/>
            <a:lstStyle/>
            <a:p>
              <a:pPr algn="ctr">
                <a:lnSpc>
                  <a:spcPts val="3362"/>
                </a:lnSpc>
              </a:pPr>
            </a:p>
          </p:txBody>
        </p:sp>
      </p:grpSp>
      <p:grpSp>
        <p:nvGrpSpPr>
          <p:cNvPr name="Group 5" id="5"/>
          <p:cNvGrpSpPr/>
          <p:nvPr/>
        </p:nvGrpSpPr>
        <p:grpSpPr>
          <a:xfrm rot="-7538080">
            <a:off x="-7029811" y="-5584933"/>
            <a:ext cx="9808447" cy="9331824"/>
            <a:chOff x="0" y="0"/>
            <a:chExt cx="13077930" cy="12442432"/>
          </a:xfrm>
        </p:grpSpPr>
        <p:grpSp>
          <p:nvGrpSpPr>
            <p:cNvPr name="Group 6" id="6"/>
            <p:cNvGrpSpPr/>
            <p:nvPr/>
          </p:nvGrpSpPr>
          <p:grpSpPr>
            <a:xfrm rot="2252144">
              <a:off x="1498251" y="1484738"/>
              <a:ext cx="7399579" cy="7432687"/>
              <a:chOff x="0" y="0"/>
              <a:chExt cx="2816645" cy="2829248"/>
            </a:xfrm>
          </p:grpSpPr>
          <p:sp>
            <p:nvSpPr>
              <p:cNvPr name="Freeform 7" id="7"/>
              <p:cNvSpPr/>
              <p:nvPr/>
            </p:nvSpPr>
            <p:spPr>
              <a:xfrm flipH="false" flipV="false" rot="0">
                <a:off x="0" y="0"/>
                <a:ext cx="2816645" cy="2829248"/>
              </a:xfrm>
              <a:custGeom>
                <a:avLst/>
                <a:gdLst/>
                <a:ahLst/>
                <a:cxnLst/>
                <a:rect r="r" b="b" t="t" l="l"/>
                <a:pathLst>
                  <a:path h="2829248" w="2816645">
                    <a:moveTo>
                      <a:pt x="0" y="0"/>
                    </a:moveTo>
                    <a:lnTo>
                      <a:pt x="2816645" y="0"/>
                    </a:lnTo>
                    <a:lnTo>
                      <a:pt x="2816645" y="2829248"/>
                    </a:lnTo>
                    <a:lnTo>
                      <a:pt x="0" y="2829248"/>
                    </a:lnTo>
                    <a:close/>
                  </a:path>
                </a:pathLst>
              </a:custGeom>
              <a:solidFill>
                <a:srgbClr val="243342"/>
              </a:solidFill>
            </p:spPr>
          </p:sp>
          <p:sp>
            <p:nvSpPr>
              <p:cNvPr name="TextBox 8" id="8"/>
              <p:cNvSpPr txBox="true"/>
              <p:nvPr/>
            </p:nvSpPr>
            <p:spPr>
              <a:xfrm>
                <a:off x="0" y="-123825"/>
                <a:ext cx="2816645" cy="2953073"/>
              </a:xfrm>
              <a:prstGeom prst="rect">
                <a:avLst/>
              </a:prstGeom>
            </p:spPr>
            <p:txBody>
              <a:bodyPr anchor="ctr" rtlCol="false" tIns="50800" lIns="50800" bIns="50800" rIns="50800"/>
              <a:lstStyle/>
              <a:p>
                <a:pPr algn="ctr">
                  <a:lnSpc>
                    <a:spcPts val="2659"/>
                  </a:lnSpc>
                  <a:spcBef>
                    <a:spcPct val="0"/>
                  </a:spcBef>
                </a:pPr>
              </a:p>
            </p:txBody>
          </p:sp>
        </p:grpSp>
        <p:grpSp>
          <p:nvGrpSpPr>
            <p:cNvPr name="Group 9" id="9"/>
            <p:cNvGrpSpPr/>
            <p:nvPr/>
          </p:nvGrpSpPr>
          <p:grpSpPr>
            <a:xfrm rot="2252144">
              <a:off x="2397493" y="3224228"/>
              <a:ext cx="7399579" cy="7432687"/>
              <a:chOff x="0" y="0"/>
              <a:chExt cx="2816645" cy="2829248"/>
            </a:xfrm>
          </p:grpSpPr>
          <p:sp>
            <p:nvSpPr>
              <p:cNvPr name="Freeform 10" id="10"/>
              <p:cNvSpPr/>
              <p:nvPr/>
            </p:nvSpPr>
            <p:spPr>
              <a:xfrm flipH="false" flipV="false" rot="0">
                <a:off x="0" y="0"/>
                <a:ext cx="2816645" cy="2829248"/>
              </a:xfrm>
              <a:custGeom>
                <a:avLst/>
                <a:gdLst/>
                <a:ahLst/>
                <a:cxnLst/>
                <a:rect r="r" b="b" t="t" l="l"/>
                <a:pathLst>
                  <a:path h="2829248" w="2816645">
                    <a:moveTo>
                      <a:pt x="0" y="0"/>
                    </a:moveTo>
                    <a:lnTo>
                      <a:pt x="2816645" y="0"/>
                    </a:lnTo>
                    <a:lnTo>
                      <a:pt x="2816645" y="2829248"/>
                    </a:lnTo>
                    <a:lnTo>
                      <a:pt x="0" y="2829248"/>
                    </a:lnTo>
                    <a:close/>
                  </a:path>
                </a:pathLst>
              </a:custGeom>
              <a:solidFill>
                <a:srgbClr val="535659"/>
              </a:solidFill>
            </p:spPr>
          </p:sp>
          <p:sp>
            <p:nvSpPr>
              <p:cNvPr name="TextBox 11" id="11"/>
              <p:cNvSpPr txBox="true"/>
              <p:nvPr/>
            </p:nvSpPr>
            <p:spPr>
              <a:xfrm>
                <a:off x="0" y="-123825"/>
                <a:ext cx="2816645" cy="2953073"/>
              </a:xfrm>
              <a:prstGeom prst="rect">
                <a:avLst/>
              </a:prstGeom>
            </p:spPr>
            <p:txBody>
              <a:bodyPr anchor="ctr" rtlCol="false" tIns="50800" lIns="50800" bIns="50800" rIns="50800"/>
              <a:lstStyle/>
              <a:p>
                <a:pPr algn="ctr">
                  <a:lnSpc>
                    <a:spcPts val="2659"/>
                  </a:lnSpc>
                  <a:spcBef>
                    <a:spcPct val="0"/>
                  </a:spcBef>
                </a:pPr>
              </a:p>
            </p:txBody>
          </p:sp>
        </p:grpSp>
        <p:grpSp>
          <p:nvGrpSpPr>
            <p:cNvPr name="Group 12" id="12"/>
            <p:cNvGrpSpPr/>
            <p:nvPr/>
          </p:nvGrpSpPr>
          <p:grpSpPr>
            <a:xfrm rot="2252144">
              <a:off x="4180100" y="3525007"/>
              <a:ext cx="7399579" cy="7432687"/>
              <a:chOff x="0" y="0"/>
              <a:chExt cx="2816645" cy="2829248"/>
            </a:xfrm>
          </p:grpSpPr>
          <p:sp>
            <p:nvSpPr>
              <p:cNvPr name="Freeform 13" id="13"/>
              <p:cNvSpPr/>
              <p:nvPr/>
            </p:nvSpPr>
            <p:spPr>
              <a:xfrm flipH="false" flipV="false" rot="0">
                <a:off x="0" y="0"/>
                <a:ext cx="2816645" cy="2829248"/>
              </a:xfrm>
              <a:custGeom>
                <a:avLst/>
                <a:gdLst/>
                <a:ahLst/>
                <a:cxnLst/>
                <a:rect r="r" b="b" t="t" l="l"/>
                <a:pathLst>
                  <a:path h="2829248" w="2816645">
                    <a:moveTo>
                      <a:pt x="0" y="0"/>
                    </a:moveTo>
                    <a:lnTo>
                      <a:pt x="2816645" y="0"/>
                    </a:lnTo>
                    <a:lnTo>
                      <a:pt x="2816645" y="2829248"/>
                    </a:lnTo>
                    <a:lnTo>
                      <a:pt x="0" y="2829248"/>
                    </a:lnTo>
                    <a:close/>
                  </a:path>
                </a:pathLst>
              </a:custGeom>
              <a:solidFill>
                <a:srgbClr val="858789"/>
              </a:solidFill>
            </p:spPr>
          </p:sp>
          <p:sp>
            <p:nvSpPr>
              <p:cNvPr name="TextBox 14" id="14"/>
              <p:cNvSpPr txBox="true"/>
              <p:nvPr/>
            </p:nvSpPr>
            <p:spPr>
              <a:xfrm>
                <a:off x="0" y="-123825"/>
                <a:ext cx="2816645" cy="2953073"/>
              </a:xfrm>
              <a:prstGeom prst="rect">
                <a:avLst/>
              </a:prstGeom>
            </p:spPr>
            <p:txBody>
              <a:bodyPr anchor="ctr" rtlCol="false" tIns="50800" lIns="50800" bIns="50800" rIns="50800"/>
              <a:lstStyle/>
              <a:p>
                <a:pPr algn="ctr">
                  <a:lnSpc>
                    <a:spcPts val="2659"/>
                  </a:lnSpc>
                  <a:spcBef>
                    <a:spcPct val="0"/>
                  </a:spcBef>
                </a:pPr>
              </a:p>
            </p:txBody>
          </p:sp>
        </p:grpSp>
      </p:grpSp>
      <p:grpSp>
        <p:nvGrpSpPr>
          <p:cNvPr name="Group 15" id="15"/>
          <p:cNvGrpSpPr/>
          <p:nvPr/>
        </p:nvGrpSpPr>
        <p:grpSpPr>
          <a:xfrm rot="2124477">
            <a:off x="15979122" y="5429903"/>
            <a:ext cx="9808447" cy="9331824"/>
            <a:chOff x="0" y="0"/>
            <a:chExt cx="13077930" cy="12442432"/>
          </a:xfrm>
        </p:grpSpPr>
        <p:grpSp>
          <p:nvGrpSpPr>
            <p:cNvPr name="Group 16" id="16"/>
            <p:cNvGrpSpPr/>
            <p:nvPr/>
          </p:nvGrpSpPr>
          <p:grpSpPr>
            <a:xfrm rot="2252144">
              <a:off x="1498251" y="1484738"/>
              <a:ext cx="7399579" cy="7432687"/>
              <a:chOff x="0" y="0"/>
              <a:chExt cx="2816645" cy="2829248"/>
            </a:xfrm>
          </p:grpSpPr>
          <p:sp>
            <p:nvSpPr>
              <p:cNvPr name="Freeform 17" id="17"/>
              <p:cNvSpPr/>
              <p:nvPr/>
            </p:nvSpPr>
            <p:spPr>
              <a:xfrm flipH="false" flipV="false" rot="0">
                <a:off x="0" y="0"/>
                <a:ext cx="2816645" cy="2829248"/>
              </a:xfrm>
              <a:custGeom>
                <a:avLst/>
                <a:gdLst/>
                <a:ahLst/>
                <a:cxnLst/>
                <a:rect r="r" b="b" t="t" l="l"/>
                <a:pathLst>
                  <a:path h="2829248" w="2816645">
                    <a:moveTo>
                      <a:pt x="0" y="0"/>
                    </a:moveTo>
                    <a:lnTo>
                      <a:pt x="2816645" y="0"/>
                    </a:lnTo>
                    <a:lnTo>
                      <a:pt x="2816645" y="2829248"/>
                    </a:lnTo>
                    <a:lnTo>
                      <a:pt x="0" y="2829248"/>
                    </a:lnTo>
                    <a:close/>
                  </a:path>
                </a:pathLst>
              </a:custGeom>
              <a:solidFill>
                <a:srgbClr val="243342"/>
              </a:solidFill>
            </p:spPr>
          </p:sp>
          <p:sp>
            <p:nvSpPr>
              <p:cNvPr name="TextBox 18" id="18"/>
              <p:cNvSpPr txBox="true"/>
              <p:nvPr/>
            </p:nvSpPr>
            <p:spPr>
              <a:xfrm>
                <a:off x="0" y="-123825"/>
                <a:ext cx="2816645" cy="2953073"/>
              </a:xfrm>
              <a:prstGeom prst="rect">
                <a:avLst/>
              </a:prstGeom>
            </p:spPr>
            <p:txBody>
              <a:bodyPr anchor="ctr" rtlCol="false" tIns="50800" lIns="50800" bIns="50800" rIns="50800"/>
              <a:lstStyle/>
              <a:p>
                <a:pPr algn="ctr">
                  <a:lnSpc>
                    <a:spcPts val="2659"/>
                  </a:lnSpc>
                  <a:spcBef>
                    <a:spcPct val="0"/>
                  </a:spcBef>
                </a:pPr>
              </a:p>
            </p:txBody>
          </p:sp>
        </p:grpSp>
        <p:grpSp>
          <p:nvGrpSpPr>
            <p:cNvPr name="Group 19" id="19"/>
            <p:cNvGrpSpPr/>
            <p:nvPr/>
          </p:nvGrpSpPr>
          <p:grpSpPr>
            <a:xfrm rot="2252144">
              <a:off x="2397493" y="3224228"/>
              <a:ext cx="7399579" cy="7432687"/>
              <a:chOff x="0" y="0"/>
              <a:chExt cx="2816645" cy="2829248"/>
            </a:xfrm>
          </p:grpSpPr>
          <p:sp>
            <p:nvSpPr>
              <p:cNvPr name="Freeform 20" id="20"/>
              <p:cNvSpPr/>
              <p:nvPr/>
            </p:nvSpPr>
            <p:spPr>
              <a:xfrm flipH="false" flipV="false" rot="0">
                <a:off x="0" y="0"/>
                <a:ext cx="2816645" cy="2829248"/>
              </a:xfrm>
              <a:custGeom>
                <a:avLst/>
                <a:gdLst/>
                <a:ahLst/>
                <a:cxnLst/>
                <a:rect r="r" b="b" t="t" l="l"/>
                <a:pathLst>
                  <a:path h="2829248" w="2816645">
                    <a:moveTo>
                      <a:pt x="0" y="0"/>
                    </a:moveTo>
                    <a:lnTo>
                      <a:pt x="2816645" y="0"/>
                    </a:lnTo>
                    <a:lnTo>
                      <a:pt x="2816645" y="2829248"/>
                    </a:lnTo>
                    <a:lnTo>
                      <a:pt x="0" y="2829248"/>
                    </a:lnTo>
                    <a:close/>
                  </a:path>
                </a:pathLst>
              </a:custGeom>
              <a:solidFill>
                <a:srgbClr val="535659"/>
              </a:solidFill>
            </p:spPr>
          </p:sp>
          <p:sp>
            <p:nvSpPr>
              <p:cNvPr name="TextBox 21" id="21"/>
              <p:cNvSpPr txBox="true"/>
              <p:nvPr/>
            </p:nvSpPr>
            <p:spPr>
              <a:xfrm>
                <a:off x="0" y="-123825"/>
                <a:ext cx="2816645" cy="2953073"/>
              </a:xfrm>
              <a:prstGeom prst="rect">
                <a:avLst/>
              </a:prstGeom>
            </p:spPr>
            <p:txBody>
              <a:bodyPr anchor="ctr" rtlCol="false" tIns="50800" lIns="50800" bIns="50800" rIns="50800"/>
              <a:lstStyle/>
              <a:p>
                <a:pPr algn="ctr">
                  <a:lnSpc>
                    <a:spcPts val="2659"/>
                  </a:lnSpc>
                  <a:spcBef>
                    <a:spcPct val="0"/>
                  </a:spcBef>
                </a:pPr>
              </a:p>
            </p:txBody>
          </p:sp>
        </p:grpSp>
        <p:grpSp>
          <p:nvGrpSpPr>
            <p:cNvPr name="Group 22" id="22"/>
            <p:cNvGrpSpPr/>
            <p:nvPr/>
          </p:nvGrpSpPr>
          <p:grpSpPr>
            <a:xfrm rot="2252144">
              <a:off x="4180100" y="3525007"/>
              <a:ext cx="7399579" cy="7432687"/>
              <a:chOff x="0" y="0"/>
              <a:chExt cx="2816645" cy="2829248"/>
            </a:xfrm>
          </p:grpSpPr>
          <p:sp>
            <p:nvSpPr>
              <p:cNvPr name="Freeform 23" id="23"/>
              <p:cNvSpPr/>
              <p:nvPr/>
            </p:nvSpPr>
            <p:spPr>
              <a:xfrm flipH="false" flipV="false" rot="0">
                <a:off x="0" y="0"/>
                <a:ext cx="2816645" cy="2829248"/>
              </a:xfrm>
              <a:custGeom>
                <a:avLst/>
                <a:gdLst/>
                <a:ahLst/>
                <a:cxnLst/>
                <a:rect r="r" b="b" t="t" l="l"/>
                <a:pathLst>
                  <a:path h="2829248" w="2816645">
                    <a:moveTo>
                      <a:pt x="0" y="0"/>
                    </a:moveTo>
                    <a:lnTo>
                      <a:pt x="2816645" y="0"/>
                    </a:lnTo>
                    <a:lnTo>
                      <a:pt x="2816645" y="2829248"/>
                    </a:lnTo>
                    <a:lnTo>
                      <a:pt x="0" y="2829248"/>
                    </a:lnTo>
                    <a:close/>
                  </a:path>
                </a:pathLst>
              </a:custGeom>
              <a:solidFill>
                <a:srgbClr val="858789"/>
              </a:solidFill>
            </p:spPr>
          </p:sp>
          <p:sp>
            <p:nvSpPr>
              <p:cNvPr name="TextBox 24" id="24"/>
              <p:cNvSpPr txBox="true"/>
              <p:nvPr/>
            </p:nvSpPr>
            <p:spPr>
              <a:xfrm>
                <a:off x="0" y="-123825"/>
                <a:ext cx="2816645" cy="2953073"/>
              </a:xfrm>
              <a:prstGeom prst="rect">
                <a:avLst/>
              </a:prstGeom>
            </p:spPr>
            <p:txBody>
              <a:bodyPr anchor="ctr" rtlCol="false" tIns="50800" lIns="50800" bIns="50800" rIns="50800"/>
              <a:lstStyle/>
              <a:p>
                <a:pPr algn="ctr">
                  <a:lnSpc>
                    <a:spcPts val="2659"/>
                  </a:lnSpc>
                  <a:spcBef>
                    <a:spcPct val="0"/>
                  </a:spcBef>
                </a:pPr>
              </a:p>
            </p:txBody>
          </p:sp>
        </p:grpSp>
      </p:grpSp>
      <p:sp>
        <p:nvSpPr>
          <p:cNvPr name="TextBox 25" id="25"/>
          <p:cNvSpPr txBox="true"/>
          <p:nvPr/>
        </p:nvSpPr>
        <p:spPr>
          <a:xfrm rot="0">
            <a:off x="2559493" y="1068679"/>
            <a:ext cx="13169015" cy="2322831"/>
          </a:xfrm>
          <a:prstGeom prst="rect">
            <a:avLst/>
          </a:prstGeom>
        </p:spPr>
        <p:txBody>
          <a:bodyPr anchor="t" rtlCol="false" tIns="0" lIns="0" bIns="0" rIns="0">
            <a:spAutoFit/>
          </a:bodyPr>
          <a:lstStyle/>
          <a:p>
            <a:pPr algn="ctr">
              <a:lnSpc>
                <a:spcPts val="7360"/>
              </a:lnSpc>
            </a:pPr>
            <a:r>
              <a:rPr lang="en-US" sz="8000">
                <a:solidFill>
                  <a:srgbClr val="000000"/>
                </a:solidFill>
                <a:latin typeface="Karnchang Bold"/>
              </a:rPr>
              <a:t>PERBEDAAN INTERFACE DAN ABSTRACT</a:t>
            </a:r>
          </a:p>
        </p:txBody>
      </p:sp>
      <p:sp>
        <p:nvSpPr>
          <p:cNvPr name="TextBox 26" id="26"/>
          <p:cNvSpPr txBox="true"/>
          <p:nvPr/>
        </p:nvSpPr>
        <p:spPr>
          <a:xfrm rot="0">
            <a:off x="1641658" y="3260896"/>
            <a:ext cx="14521419" cy="4400550"/>
          </a:xfrm>
          <a:prstGeom prst="rect">
            <a:avLst/>
          </a:prstGeom>
        </p:spPr>
        <p:txBody>
          <a:bodyPr anchor="t" rtlCol="false" tIns="0" lIns="0" bIns="0" rIns="0">
            <a:spAutoFit/>
          </a:bodyPr>
          <a:lstStyle/>
          <a:p>
            <a:pPr algn="just" marL="647700" indent="-323850" lvl="1">
              <a:lnSpc>
                <a:spcPts val="4200"/>
              </a:lnSpc>
              <a:buFont typeface="Arial"/>
              <a:buChar char="•"/>
            </a:pPr>
            <a:r>
              <a:rPr lang="en-US" sz="3000">
                <a:solidFill>
                  <a:srgbClr val="000000"/>
                </a:solidFill>
                <a:latin typeface="Karnchang"/>
              </a:rPr>
              <a:t>Pada class abstract dapat membuat properti atau variabel sedangkan interface hanya variabel dan konstanta harus beserta inisialisasi value.</a:t>
            </a:r>
          </a:p>
          <a:p>
            <a:pPr algn="just" marL="647700" indent="-323850" lvl="1">
              <a:lnSpc>
                <a:spcPts val="4200"/>
              </a:lnSpc>
              <a:buFont typeface="Arial"/>
              <a:buChar char="•"/>
            </a:pPr>
            <a:r>
              <a:rPr lang="en-US" sz="3000">
                <a:solidFill>
                  <a:srgbClr val="000000"/>
                </a:solidFill>
                <a:latin typeface="Karnchang"/>
              </a:rPr>
              <a:t>Pada class abstract dapat mengimplementasikan kode method seperti class biasa, sedangkan interface harus menggunakan default.</a:t>
            </a:r>
          </a:p>
          <a:p>
            <a:pPr algn="just" marL="647700" indent="-323850" lvl="1">
              <a:lnSpc>
                <a:spcPts val="4200"/>
              </a:lnSpc>
              <a:buFont typeface="Arial"/>
              <a:buChar char="•"/>
            </a:pPr>
            <a:r>
              <a:rPr lang="en-US" sz="3000">
                <a:solidFill>
                  <a:srgbClr val="000000"/>
                </a:solidFill>
                <a:latin typeface="Karnchang"/>
              </a:rPr>
              <a:t>Pada class abstract dapat memiliki member private dan protected sedangkan interface harus public atau default semua.</a:t>
            </a:r>
          </a:p>
          <a:p>
            <a:pPr algn="just" marL="647700" indent="-323850" lvl="1">
              <a:lnSpc>
                <a:spcPts val="4200"/>
              </a:lnSpc>
              <a:buFont typeface="Arial"/>
              <a:buChar char="•"/>
            </a:pPr>
            <a:r>
              <a:rPr lang="en-US" sz="3000">
                <a:solidFill>
                  <a:srgbClr val="000000"/>
                </a:solidFill>
                <a:latin typeface="Karnchang"/>
              </a:rPr>
              <a:t>Class abstract diimpelentasikan dengan pewarisan (extends) sedangkan interface menggunakan implements.</a:t>
            </a:r>
          </a:p>
        </p:txBody>
      </p:sp>
    </p:spTree>
  </p:cSld>
  <p:clrMapOvr>
    <a:masterClrMapping/>
  </p:clrMapOvr>
</p:sld>
</file>

<file path=ppt/slides/slide16.xml><?xml version="1.0" encoding="utf-8"?>
<p:sld xmlns:p="http://schemas.openxmlformats.org/presentationml/2006/main" xmlns:a="http://schemas.openxmlformats.org/drawingml/2006/main">
  <p:cSld>
    <p:bg>
      <p:bgPr>
        <a:solidFill>
          <a:srgbClr val="E6EAEF"/>
        </a:solidFill>
      </p:bgPr>
    </p:bg>
    <p:spTree>
      <p:nvGrpSpPr>
        <p:cNvPr id="1" name=""/>
        <p:cNvGrpSpPr/>
        <p:nvPr/>
      </p:nvGrpSpPr>
      <p:grpSpPr>
        <a:xfrm>
          <a:off x="0" y="0"/>
          <a:ext cx="0" cy="0"/>
          <a:chOff x="0" y="0"/>
          <a:chExt cx="0" cy="0"/>
        </a:xfrm>
      </p:grpSpPr>
      <p:grpSp>
        <p:nvGrpSpPr>
          <p:cNvPr name="Group 2" id="2"/>
          <p:cNvGrpSpPr/>
          <p:nvPr/>
        </p:nvGrpSpPr>
        <p:grpSpPr>
          <a:xfrm rot="0">
            <a:off x="545434" y="592941"/>
            <a:ext cx="16713866" cy="9101117"/>
            <a:chOff x="0" y="0"/>
            <a:chExt cx="4402006" cy="2397002"/>
          </a:xfrm>
        </p:grpSpPr>
        <p:sp>
          <p:nvSpPr>
            <p:cNvPr name="Freeform 3" id="3"/>
            <p:cNvSpPr/>
            <p:nvPr/>
          </p:nvSpPr>
          <p:spPr>
            <a:xfrm flipH="false" flipV="false" rot="0">
              <a:off x="0" y="0"/>
              <a:ext cx="4402006" cy="2397002"/>
            </a:xfrm>
            <a:custGeom>
              <a:avLst/>
              <a:gdLst/>
              <a:ahLst/>
              <a:cxnLst/>
              <a:rect r="r" b="b" t="t" l="l"/>
              <a:pathLst>
                <a:path h="2397002" w="4402006">
                  <a:moveTo>
                    <a:pt x="23623" y="0"/>
                  </a:moveTo>
                  <a:lnTo>
                    <a:pt x="4378382" y="0"/>
                  </a:lnTo>
                  <a:cubicBezTo>
                    <a:pt x="4391429" y="0"/>
                    <a:pt x="4402006" y="10577"/>
                    <a:pt x="4402006" y="23623"/>
                  </a:cubicBezTo>
                  <a:lnTo>
                    <a:pt x="4402006" y="2373379"/>
                  </a:lnTo>
                  <a:cubicBezTo>
                    <a:pt x="4402006" y="2379644"/>
                    <a:pt x="4399517" y="2385653"/>
                    <a:pt x="4395087" y="2390083"/>
                  </a:cubicBezTo>
                  <a:cubicBezTo>
                    <a:pt x="4390656" y="2394513"/>
                    <a:pt x="4384647" y="2397002"/>
                    <a:pt x="4378382" y="2397002"/>
                  </a:cubicBezTo>
                  <a:lnTo>
                    <a:pt x="23623" y="2397002"/>
                  </a:lnTo>
                  <a:cubicBezTo>
                    <a:pt x="17358" y="2397002"/>
                    <a:pt x="11349" y="2394513"/>
                    <a:pt x="6919" y="2390083"/>
                  </a:cubicBezTo>
                  <a:cubicBezTo>
                    <a:pt x="2489" y="2385653"/>
                    <a:pt x="0" y="2379644"/>
                    <a:pt x="0" y="2373379"/>
                  </a:cubicBezTo>
                  <a:lnTo>
                    <a:pt x="0" y="23623"/>
                  </a:lnTo>
                  <a:cubicBezTo>
                    <a:pt x="0" y="17358"/>
                    <a:pt x="2489" y="11349"/>
                    <a:pt x="6919" y="6919"/>
                  </a:cubicBezTo>
                  <a:cubicBezTo>
                    <a:pt x="11349" y="2489"/>
                    <a:pt x="17358" y="0"/>
                    <a:pt x="23623" y="0"/>
                  </a:cubicBezTo>
                  <a:close/>
                </a:path>
              </a:pathLst>
            </a:custGeom>
            <a:solidFill>
              <a:srgbClr val="E6EAEF"/>
            </a:solidFill>
            <a:ln w="19050" cap="rnd">
              <a:solidFill>
                <a:srgbClr val="243342"/>
              </a:solidFill>
              <a:prstDash val="solid"/>
              <a:round/>
            </a:ln>
          </p:spPr>
        </p:sp>
        <p:sp>
          <p:nvSpPr>
            <p:cNvPr name="TextBox 4" id="4"/>
            <p:cNvSpPr txBox="true"/>
            <p:nvPr/>
          </p:nvSpPr>
          <p:spPr>
            <a:xfrm>
              <a:off x="0" y="-38100"/>
              <a:ext cx="4402006" cy="2435102"/>
            </a:xfrm>
            <a:prstGeom prst="rect">
              <a:avLst/>
            </a:prstGeom>
          </p:spPr>
          <p:txBody>
            <a:bodyPr anchor="ctr" rtlCol="false" tIns="50800" lIns="50800" bIns="50800" rIns="50800"/>
            <a:lstStyle/>
            <a:p>
              <a:pPr algn="ctr">
                <a:lnSpc>
                  <a:spcPts val="3362"/>
                </a:lnSpc>
              </a:pPr>
            </a:p>
          </p:txBody>
        </p:sp>
      </p:grpSp>
      <p:grpSp>
        <p:nvGrpSpPr>
          <p:cNvPr name="Group 5" id="5"/>
          <p:cNvGrpSpPr/>
          <p:nvPr/>
        </p:nvGrpSpPr>
        <p:grpSpPr>
          <a:xfrm rot="-7538080">
            <a:off x="-7029811" y="-5584933"/>
            <a:ext cx="9808447" cy="9331824"/>
            <a:chOff x="0" y="0"/>
            <a:chExt cx="13077930" cy="12442432"/>
          </a:xfrm>
        </p:grpSpPr>
        <p:grpSp>
          <p:nvGrpSpPr>
            <p:cNvPr name="Group 6" id="6"/>
            <p:cNvGrpSpPr/>
            <p:nvPr/>
          </p:nvGrpSpPr>
          <p:grpSpPr>
            <a:xfrm rot="2252144">
              <a:off x="1498251" y="1484738"/>
              <a:ext cx="7399579" cy="7432687"/>
              <a:chOff x="0" y="0"/>
              <a:chExt cx="2816645" cy="2829248"/>
            </a:xfrm>
          </p:grpSpPr>
          <p:sp>
            <p:nvSpPr>
              <p:cNvPr name="Freeform 7" id="7"/>
              <p:cNvSpPr/>
              <p:nvPr/>
            </p:nvSpPr>
            <p:spPr>
              <a:xfrm flipH="false" flipV="false" rot="0">
                <a:off x="0" y="0"/>
                <a:ext cx="2816645" cy="2829248"/>
              </a:xfrm>
              <a:custGeom>
                <a:avLst/>
                <a:gdLst/>
                <a:ahLst/>
                <a:cxnLst/>
                <a:rect r="r" b="b" t="t" l="l"/>
                <a:pathLst>
                  <a:path h="2829248" w="2816645">
                    <a:moveTo>
                      <a:pt x="0" y="0"/>
                    </a:moveTo>
                    <a:lnTo>
                      <a:pt x="2816645" y="0"/>
                    </a:lnTo>
                    <a:lnTo>
                      <a:pt x="2816645" y="2829248"/>
                    </a:lnTo>
                    <a:lnTo>
                      <a:pt x="0" y="2829248"/>
                    </a:lnTo>
                    <a:close/>
                  </a:path>
                </a:pathLst>
              </a:custGeom>
              <a:solidFill>
                <a:srgbClr val="243342"/>
              </a:solidFill>
            </p:spPr>
          </p:sp>
          <p:sp>
            <p:nvSpPr>
              <p:cNvPr name="TextBox 8" id="8"/>
              <p:cNvSpPr txBox="true"/>
              <p:nvPr/>
            </p:nvSpPr>
            <p:spPr>
              <a:xfrm>
                <a:off x="0" y="-123825"/>
                <a:ext cx="2816645" cy="2953073"/>
              </a:xfrm>
              <a:prstGeom prst="rect">
                <a:avLst/>
              </a:prstGeom>
            </p:spPr>
            <p:txBody>
              <a:bodyPr anchor="ctr" rtlCol="false" tIns="50800" lIns="50800" bIns="50800" rIns="50800"/>
              <a:lstStyle/>
              <a:p>
                <a:pPr algn="ctr">
                  <a:lnSpc>
                    <a:spcPts val="2659"/>
                  </a:lnSpc>
                  <a:spcBef>
                    <a:spcPct val="0"/>
                  </a:spcBef>
                </a:pPr>
              </a:p>
            </p:txBody>
          </p:sp>
        </p:grpSp>
        <p:grpSp>
          <p:nvGrpSpPr>
            <p:cNvPr name="Group 9" id="9"/>
            <p:cNvGrpSpPr/>
            <p:nvPr/>
          </p:nvGrpSpPr>
          <p:grpSpPr>
            <a:xfrm rot="2252144">
              <a:off x="2397493" y="3224228"/>
              <a:ext cx="7399579" cy="7432687"/>
              <a:chOff x="0" y="0"/>
              <a:chExt cx="2816645" cy="2829248"/>
            </a:xfrm>
          </p:grpSpPr>
          <p:sp>
            <p:nvSpPr>
              <p:cNvPr name="Freeform 10" id="10"/>
              <p:cNvSpPr/>
              <p:nvPr/>
            </p:nvSpPr>
            <p:spPr>
              <a:xfrm flipH="false" flipV="false" rot="0">
                <a:off x="0" y="0"/>
                <a:ext cx="2816645" cy="2829248"/>
              </a:xfrm>
              <a:custGeom>
                <a:avLst/>
                <a:gdLst/>
                <a:ahLst/>
                <a:cxnLst/>
                <a:rect r="r" b="b" t="t" l="l"/>
                <a:pathLst>
                  <a:path h="2829248" w="2816645">
                    <a:moveTo>
                      <a:pt x="0" y="0"/>
                    </a:moveTo>
                    <a:lnTo>
                      <a:pt x="2816645" y="0"/>
                    </a:lnTo>
                    <a:lnTo>
                      <a:pt x="2816645" y="2829248"/>
                    </a:lnTo>
                    <a:lnTo>
                      <a:pt x="0" y="2829248"/>
                    </a:lnTo>
                    <a:close/>
                  </a:path>
                </a:pathLst>
              </a:custGeom>
              <a:solidFill>
                <a:srgbClr val="535659"/>
              </a:solidFill>
            </p:spPr>
          </p:sp>
          <p:sp>
            <p:nvSpPr>
              <p:cNvPr name="TextBox 11" id="11"/>
              <p:cNvSpPr txBox="true"/>
              <p:nvPr/>
            </p:nvSpPr>
            <p:spPr>
              <a:xfrm>
                <a:off x="0" y="-123825"/>
                <a:ext cx="2816645" cy="2953073"/>
              </a:xfrm>
              <a:prstGeom prst="rect">
                <a:avLst/>
              </a:prstGeom>
            </p:spPr>
            <p:txBody>
              <a:bodyPr anchor="ctr" rtlCol="false" tIns="50800" lIns="50800" bIns="50800" rIns="50800"/>
              <a:lstStyle/>
              <a:p>
                <a:pPr algn="ctr">
                  <a:lnSpc>
                    <a:spcPts val="2659"/>
                  </a:lnSpc>
                  <a:spcBef>
                    <a:spcPct val="0"/>
                  </a:spcBef>
                </a:pPr>
              </a:p>
            </p:txBody>
          </p:sp>
        </p:grpSp>
        <p:grpSp>
          <p:nvGrpSpPr>
            <p:cNvPr name="Group 12" id="12"/>
            <p:cNvGrpSpPr/>
            <p:nvPr/>
          </p:nvGrpSpPr>
          <p:grpSpPr>
            <a:xfrm rot="2252144">
              <a:off x="4180100" y="3525007"/>
              <a:ext cx="7399579" cy="7432687"/>
              <a:chOff x="0" y="0"/>
              <a:chExt cx="2816645" cy="2829248"/>
            </a:xfrm>
          </p:grpSpPr>
          <p:sp>
            <p:nvSpPr>
              <p:cNvPr name="Freeform 13" id="13"/>
              <p:cNvSpPr/>
              <p:nvPr/>
            </p:nvSpPr>
            <p:spPr>
              <a:xfrm flipH="false" flipV="false" rot="0">
                <a:off x="0" y="0"/>
                <a:ext cx="2816645" cy="2829248"/>
              </a:xfrm>
              <a:custGeom>
                <a:avLst/>
                <a:gdLst/>
                <a:ahLst/>
                <a:cxnLst/>
                <a:rect r="r" b="b" t="t" l="l"/>
                <a:pathLst>
                  <a:path h="2829248" w="2816645">
                    <a:moveTo>
                      <a:pt x="0" y="0"/>
                    </a:moveTo>
                    <a:lnTo>
                      <a:pt x="2816645" y="0"/>
                    </a:lnTo>
                    <a:lnTo>
                      <a:pt x="2816645" y="2829248"/>
                    </a:lnTo>
                    <a:lnTo>
                      <a:pt x="0" y="2829248"/>
                    </a:lnTo>
                    <a:close/>
                  </a:path>
                </a:pathLst>
              </a:custGeom>
              <a:solidFill>
                <a:srgbClr val="858789"/>
              </a:solidFill>
            </p:spPr>
          </p:sp>
          <p:sp>
            <p:nvSpPr>
              <p:cNvPr name="TextBox 14" id="14"/>
              <p:cNvSpPr txBox="true"/>
              <p:nvPr/>
            </p:nvSpPr>
            <p:spPr>
              <a:xfrm>
                <a:off x="0" y="-123825"/>
                <a:ext cx="2816645" cy="2953073"/>
              </a:xfrm>
              <a:prstGeom prst="rect">
                <a:avLst/>
              </a:prstGeom>
            </p:spPr>
            <p:txBody>
              <a:bodyPr anchor="ctr" rtlCol="false" tIns="50800" lIns="50800" bIns="50800" rIns="50800"/>
              <a:lstStyle/>
              <a:p>
                <a:pPr algn="ctr">
                  <a:lnSpc>
                    <a:spcPts val="2659"/>
                  </a:lnSpc>
                  <a:spcBef>
                    <a:spcPct val="0"/>
                  </a:spcBef>
                </a:pPr>
              </a:p>
            </p:txBody>
          </p:sp>
        </p:grpSp>
      </p:grpSp>
      <p:grpSp>
        <p:nvGrpSpPr>
          <p:cNvPr name="Group 15" id="15"/>
          <p:cNvGrpSpPr/>
          <p:nvPr/>
        </p:nvGrpSpPr>
        <p:grpSpPr>
          <a:xfrm rot="2124477">
            <a:off x="15979122" y="5429903"/>
            <a:ext cx="9808447" cy="9331824"/>
            <a:chOff x="0" y="0"/>
            <a:chExt cx="13077930" cy="12442432"/>
          </a:xfrm>
        </p:grpSpPr>
        <p:grpSp>
          <p:nvGrpSpPr>
            <p:cNvPr name="Group 16" id="16"/>
            <p:cNvGrpSpPr/>
            <p:nvPr/>
          </p:nvGrpSpPr>
          <p:grpSpPr>
            <a:xfrm rot="2252144">
              <a:off x="1498251" y="1484738"/>
              <a:ext cx="7399579" cy="7432687"/>
              <a:chOff x="0" y="0"/>
              <a:chExt cx="2816645" cy="2829248"/>
            </a:xfrm>
          </p:grpSpPr>
          <p:sp>
            <p:nvSpPr>
              <p:cNvPr name="Freeform 17" id="17"/>
              <p:cNvSpPr/>
              <p:nvPr/>
            </p:nvSpPr>
            <p:spPr>
              <a:xfrm flipH="false" flipV="false" rot="0">
                <a:off x="0" y="0"/>
                <a:ext cx="2816645" cy="2829248"/>
              </a:xfrm>
              <a:custGeom>
                <a:avLst/>
                <a:gdLst/>
                <a:ahLst/>
                <a:cxnLst/>
                <a:rect r="r" b="b" t="t" l="l"/>
                <a:pathLst>
                  <a:path h="2829248" w="2816645">
                    <a:moveTo>
                      <a:pt x="0" y="0"/>
                    </a:moveTo>
                    <a:lnTo>
                      <a:pt x="2816645" y="0"/>
                    </a:lnTo>
                    <a:lnTo>
                      <a:pt x="2816645" y="2829248"/>
                    </a:lnTo>
                    <a:lnTo>
                      <a:pt x="0" y="2829248"/>
                    </a:lnTo>
                    <a:close/>
                  </a:path>
                </a:pathLst>
              </a:custGeom>
              <a:solidFill>
                <a:srgbClr val="243342"/>
              </a:solidFill>
            </p:spPr>
          </p:sp>
          <p:sp>
            <p:nvSpPr>
              <p:cNvPr name="TextBox 18" id="18"/>
              <p:cNvSpPr txBox="true"/>
              <p:nvPr/>
            </p:nvSpPr>
            <p:spPr>
              <a:xfrm>
                <a:off x="0" y="-123825"/>
                <a:ext cx="2816645" cy="2953073"/>
              </a:xfrm>
              <a:prstGeom prst="rect">
                <a:avLst/>
              </a:prstGeom>
            </p:spPr>
            <p:txBody>
              <a:bodyPr anchor="ctr" rtlCol="false" tIns="50800" lIns="50800" bIns="50800" rIns="50800"/>
              <a:lstStyle/>
              <a:p>
                <a:pPr algn="ctr">
                  <a:lnSpc>
                    <a:spcPts val="2659"/>
                  </a:lnSpc>
                  <a:spcBef>
                    <a:spcPct val="0"/>
                  </a:spcBef>
                </a:pPr>
              </a:p>
            </p:txBody>
          </p:sp>
        </p:grpSp>
        <p:grpSp>
          <p:nvGrpSpPr>
            <p:cNvPr name="Group 19" id="19"/>
            <p:cNvGrpSpPr/>
            <p:nvPr/>
          </p:nvGrpSpPr>
          <p:grpSpPr>
            <a:xfrm rot="2252144">
              <a:off x="2397493" y="3224228"/>
              <a:ext cx="7399579" cy="7432687"/>
              <a:chOff x="0" y="0"/>
              <a:chExt cx="2816645" cy="2829248"/>
            </a:xfrm>
          </p:grpSpPr>
          <p:sp>
            <p:nvSpPr>
              <p:cNvPr name="Freeform 20" id="20"/>
              <p:cNvSpPr/>
              <p:nvPr/>
            </p:nvSpPr>
            <p:spPr>
              <a:xfrm flipH="false" flipV="false" rot="0">
                <a:off x="0" y="0"/>
                <a:ext cx="2816645" cy="2829248"/>
              </a:xfrm>
              <a:custGeom>
                <a:avLst/>
                <a:gdLst/>
                <a:ahLst/>
                <a:cxnLst/>
                <a:rect r="r" b="b" t="t" l="l"/>
                <a:pathLst>
                  <a:path h="2829248" w="2816645">
                    <a:moveTo>
                      <a:pt x="0" y="0"/>
                    </a:moveTo>
                    <a:lnTo>
                      <a:pt x="2816645" y="0"/>
                    </a:lnTo>
                    <a:lnTo>
                      <a:pt x="2816645" y="2829248"/>
                    </a:lnTo>
                    <a:lnTo>
                      <a:pt x="0" y="2829248"/>
                    </a:lnTo>
                    <a:close/>
                  </a:path>
                </a:pathLst>
              </a:custGeom>
              <a:solidFill>
                <a:srgbClr val="535659"/>
              </a:solidFill>
            </p:spPr>
          </p:sp>
          <p:sp>
            <p:nvSpPr>
              <p:cNvPr name="TextBox 21" id="21"/>
              <p:cNvSpPr txBox="true"/>
              <p:nvPr/>
            </p:nvSpPr>
            <p:spPr>
              <a:xfrm>
                <a:off x="0" y="-123825"/>
                <a:ext cx="2816645" cy="2953073"/>
              </a:xfrm>
              <a:prstGeom prst="rect">
                <a:avLst/>
              </a:prstGeom>
            </p:spPr>
            <p:txBody>
              <a:bodyPr anchor="ctr" rtlCol="false" tIns="50800" lIns="50800" bIns="50800" rIns="50800"/>
              <a:lstStyle/>
              <a:p>
                <a:pPr algn="ctr">
                  <a:lnSpc>
                    <a:spcPts val="2659"/>
                  </a:lnSpc>
                  <a:spcBef>
                    <a:spcPct val="0"/>
                  </a:spcBef>
                </a:pPr>
              </a:p>
            </p:txBody>
          </p:sp>
        </p:grpSp>
        <p:grpSp>
          <p:nvGrpSpPr>
            <p:cNvPr name="Group 22" id="22"/>
            <p:cNvGrpSpPr/>
            <p:nvPr/>
          </p:nvGrpSpPr>
          <p:grpSpPr>
            <a:xfrm rot="2252144">
              <a:off x="4180100" y="3525007"/>
              <a:ext cx="7399579" cy="7432687"/>
              <a:chOff x="0" y="0"/>
              <a:chExt cx="2816645" cy="2829248"/>
            </a:xfrm>
          </p:grpSpPr>
          <p:sp>
            <p:nvSpPr>
              <p:cNvPr name="Freeform 23" id="23"/>
              <p:cNvSpPr/>
              <p:nvPr/>
            </p:nvSpPr>
            <p:spPr>
              <a:xfrm flipH="false" flipV="false" rot="0">
                <a:off x="0" y="0"/>
                <a:ext cx="2816645" cy="2829248"/>
              </a:xfrm>
              <a:custGeom>
                <a:avLst/>
                <a:gdLst/>
                <a:ahLst/>
                <a:cxnLst/>
                <a:rect r="r" b="b" t="t" l="l"/>
                <a:pathLst>
                  <a:path h="2829248" w="2816645">
                    <a:moveTo>
                      <a:pt x="0" y="0"/>
                    </a:moveTo>
                    <a:lnTo>
                      <a:pt x="2816645" y="0"/>
                    </a:lnTo>
                    <a:lnTo>
                      <a:pt x="2816645" y="2829248"/>
                    </a:lnTo>
                    <a:lnTo>
                      <a:pt x="0" y="2829248"/>
                    </a:lnTo>
                    <a:close/>
                  </a:path>
                </a:pathLst>
              </a:custGeom>
              <a:solidFill>
                <a:srgbClr val="858789"/>
              </a:solidFill>
            </p:spPr>
          </p:sp>
          <p:sp>
            <p:nvSpPr>
              <p:cNvPr name="TextBox 24" id="24"/>
              <p:cNvSpPr txBox="true"/>
              <p:nvPr/>
            </p:nvSpPr>
            <p:spPr>
              <a:xfrm>
                <a:off x="0" y="-123825"/>
                <a:ext cx="2816645" cy="2953073"/>
              </a:xfrm>
              <a:prstGeom prst="rect">
                <a:avLst/>
              </a:prstGeom>
            </p:spPr>
            <p:txBody>
              <a:bodyPr anchor="ctr" rtlCol="false" tIns="50800" lIns="50800" bIns="50800" rIns="50800"/>
              <a:lstStyle/>
              <a:p>
                <a:pPr algn="ctr">
                  <a:lnSpc>
                    <a:spcPts val="2659"/>
                  </a:lnSpc>
                  <a:spcBef>
                    <a:spcPct val="0"/>
                  </a:spcBef>
                </a:pPr>
              </a:p>
            </p:txBody>
          </p:sp>
        </p:grpSp>
      </p:grpSp>
      <p:sp>
        <p:nvSpPr>
          <p:cNvPr name="TextBox 25" id="25"/>
          <p:cNvSpPr txBox="true"/>
          <p:nvPr/>
        </p:nvSpPr>
        <p:spPr>
          <a:xfrm rot="0">
            <a:off x="2559493" y="1068679"/>
            <a:ext cx="13169015" cy="3256281"/>
          </a:xfrm>
          <a:prstGeom prst="rect">
            <a:avLst/>
          </a:prstGeom>
        </p:spPr>
        <p:txBody>
          <a:bodyPr anchor="t" rtlCol="false" tIns="0" lIns="0" bIns="0" rIns="0">
            <a:spAutoFit/>
          </a:bodyPr>
          <a:lstStyle/>
          <a:p>
            <a:pPr algn="ctr">
              <a:lnSpc>
                <a:spcPts val="7360"/>
              </a:lnSpc>
            </a:pPr>
            <a:r>
              <a:rPr lang="en-US" sz="8000">
                <a:solidFill>
                  <a:srgbClr val="000000"/>
                </a:solidFill>
                <a:latin typeface="Karnchang Bold"/>
              </a:rPr>
              <a:t>ATURAN PENULISAN INTERFACE</a:t>
            </a:r>
          </a:p>
          <a:p>
            <a:pPr algn="ctr">
              <a:lnSpc>
                <a:spcPts val="7360"/>
              </a:lnSpc>
            </a:pPr>
          </a:p>
        </p:txBody>
      </p:sp>
      <p:sp>
        <p:nvSpPr>
          <p:cNvPr name="TextBox 26" id="26"/>
          <p:cNvSpPr txBox="true"/>
          <p:nvPr/>
        </p:nvSpPr>
        <p:spPr>
          <a:xfrm rot="0">
            <a:off x="1641658" y="3260896"/>
            <a:ext cx="14521419" cy="4400550"/>
          </a:xfrm>
          <a:prstGeom prst="rect">
            <a:avLst/>
          </a:prstGeom>
        </p:spPr>
        <p:txBody>
          <a:bodyPr anchor="t" rtlCol="false" tIns="0" lIns="0" bIns="0" rIns="0">
            <a:spAutoFit/>
          </a:bodyPr>
          <a:lstStyle/>
          <a:p>
            <a:pPr algn="just" marL="647700" indent="-323850" lvl="1">
              <a:lnSpc>
                <a:spcPts val="4200"/>
              </a:lnSpc>
              <a:buFont typeface="Arial"/>
              <a:buChar char="•"/>
            </a:pPr>
            <a:r>
              <a:rPr lang="en-US" sz="3000">
                <a:solidFill>
                  <a:srgbClr val="000000"/>
                </a:solidFill>
                <a:latin typeface="Karnchang"/>
              </a:rPr>
              <a:t>Menggunakan keyword interface</a:t>
            </a:r>
          </a:p>
          <a:p>
            <a:pPr algn="just" marL="647700" indent="-323850" lvl="1">
              <a:lnSpc>
                <a:spcPts val="4200"/>
              </a:lnSpc>
              <a:buFont typeface="Arial"/>
              <a:buChar char="•"/>
            </a:pPr>
            <a:r>
              <a:rPr lang="en-US" sz="3000">
                <a:solidFill>
                  <a:srgbClr val="000000"/>
                </a:solidFill>
                <a:latin typeface="Karnchang"/>
              </a:rPr>
              <a:t>Pembuatan variabel harus disertai inisialisasi value nya, seperti int MAX_VOLUME = 100, tidak boleh jika hanya int MAX_VOLUME saja</a:t>
            </a:r>
          </a:p>
          <a:p>
            <a:pPr algn="just" marL="647700" indent="-323850" lvl="1">
              <a:lnSpc>
                <a:spcPts val="4200"/>
              </a:lnSpc>
              <a:buFont typeface="Arial"/>
              <a:buChar char="•"/>
            </a:pPr>
            <a:r>
              <a:rPr lang="en-US" sz="3000">
                <a:solidFill>
                  <a:srgbClr val="000000"/>
                </a:solidFill>
                <a:latin typeface="Karnchang"/>
              </a:rPr>
              <a:t>Class yang mengimplementasikan interface, harus mengimplementasikan semua method yang dimiliki oleh interface, tidak boleh kurang.</a:t>
            </a:r>
          </a:p>
          <a:p>
            <a:pPr algn="just" marL="647700" indent="-323850" lvl="1">
              <a:lnSpc>
                <a:spcPts val="4200"/>
              </a:lnSpc>
              <a:buFont typeface="Arial"/>
              <a:buChar char="•"/>
            </a:pPr>
            <a:r>
              <a:rPr lang="en-US" sz="3000">
                <a:solidFill>
                  <a:srgbClr val="000000"/>
                </a:solidFill>
                <a:latin typeface="Karnchang"/>
              </a:rPr>
              <a:t>Jangan memberikan modifier private ataupun protected pada method dan konstanta yang ada di dalam interface.</a:t>
            </a:r>
          </a:p>
          <a:p>
            <a:pPr algn="just" marL="647700" indent="-323850" lvl="1">
              <a:lnSpc>
                <a:spcPts val="4200"/>
              </a:lnSpc>
              <a:buFont typeface="Arial"/>
              <a:buChar char="•"/>
            </a:pPr>
            <a:r>
              <a:rPr lang="en-US" sz="3000">
                <a:solidFill>
                  <a:srgbClr val="000000"/>
                </a:solidFill>
                <a:latin typeface="Karnchang"/>
              </a:rPr>
              <a:t>Interface tidak bisa dibuat objek instance-nya dengan kata kunci new.</a:t>
            </a:r>
          </a:p>
        </p:txBody>
      </p:sp>
    </p:spTree>
  </p:cSld>
  <p:clrMapOvr>
    <a:masterClrMapping/>
  </p:clrMapOvr>
</p:sld>
</file>

<file path=ppt/slides/slide17.xml><?xml version="1.0" encoding="utf-8"?>
<p:sld xmlns:p="http://schemas.openxmlformats.org/presentationml/2006/main" xmlns:a="http://schemas.openxmlformats.org/drawingml/2006/main">
  <p:cSld>
    <p:bg>
      <p:bgPr>
        <a:solidFill>
          <a:srgbClr val="E6EAEF"/>
        </a:solidFill>
      </p:bgPr>
    </p:bg>
    <p:spTree>
      <p:nvGrpSpPr>
        <p:cNvPr id="1" name=""/>
        <p:cNvGrpSpPr/>
        <p:nvPr/>
      </p:nvGrpSpPr>
      <p:grpSpPr>
        <a:xfrm>
          <a:off x="0" y="0"/>
          <a:ext cx="0" cy="0"/>
          <a:chOff x="0" y="0"/>
          <a:chExt cx="0" cy="0"/>
        </a:xfrm>
      </p:grpSpPr>
      <p:grpSp>
        <p:nvGrpSpPr>
          <p:cNvPr name="Group 2" id="2"/>
          <p:cNvGrpSpPr/>
          <p:nvPr/>
        </p:nvGrpSpPr>
        <p:grpSpPr>
          <a:xfrm rot="0">
            <a:off x="787067" y="592941"/>
            <a:ext cx="16713866" cy="9101117"/>
            <a:chOff x="0" y="0"/>
            <a:chExt cx="4402006" cy="2397002"/>
          </a:xfrm>
        </p:grpSpPr>
        <p:sp>
          <p:nvSpPr>
            <p:cNvPr name="Freeform 3" id="3"/>
            <p:cNvSpPr/>
            <p:nvPr/>
          </p:nvSpPr>
          <p:spPr>
            <a:xfrm flipH="false" flipV="false" rot="0">
              <a:off x="0" y="0"/>
              <a:ext cx="4402006" cy="2397002"/>
            </a:xfrm>
            <a:custGeom>
              <a:avLst/>
              <a:gdLst/>
              <a:ahLst/>
              <a:cxnLst/>
              <a:rect r="r" b="b" t="t" l="l"/>
              <a:pathLst>
                <a:path h="2397002" w="4402006">
                  <a:moveTo>
                    <a:pt x="23623" y="0"/>
                  </a:moveTo>
                  <a:lnTo>
                    <a:pt x="4378382" y="0"/>
                  </a:lnTo>
                  <a:cubicBezTo>
                    <a:pt x="4391429" y="0"/>
                    <a:pt x="4402006" y="10577"/>
                    <a:pt x="4402006" y="23623"/>
                  </a:cubicBezTo>
                  <a:lnTo>
                    <a:pt x="4402006" y="2373379"/>
                  </a:lnTo>
                  <a:cubicBezTo>
                    <a:pt x="4402006" y="2379644"/>
                    <a:pt x="4399517" y="2385653"/>
                    <a:pt x="4395087" y="2390083"/>
                  </a:cubicBezTo>
                  <a:cubicBezTo>
                    <a:pt x="4390656" y="2394513"/>
                    <a:pt x="4384647" y="2397002"/>
                    <a:pt x="4378382" y="2397002"/>
                  </a:cubicBezTo>
                  <a:lnTo>
                    <a:pt x="23623" y="2397002"/>
                  </a:lnTo>
                  <a:cubicBezTo>
                    <a:pt x="17358" y="2397002"/>
                    <a:pt x="11349" y="2394513"/>
                    <a:pt x="6919" y="2390083"/>
                  </a:cubicBezTo>
                  <a:cubicBezTo>
                    <a:pt x="2489" y="2385653"/>
                    <a:pt x="0" y="2379644"/>
                    <a:pt x="0" y="2373379"/>
                  </a:cubicBezTo>
                  <a:lnTo>
                    <a:pt x="0" y="23623"/>
                  </a:lnTo>
                  <a:cubicBezTo>
                    <a:pt x="0" y="17358"/>
                    <a:pt x="2489" y="11349"/>
                    <a:pt x="6919" y="6919"/>
                  </a:cubicBezTo>
                  <a:cubicBezTo>
                    <a:pt x="11349" y="2489"/>
                    <a:pt x="17358" y="0"/>
                    <a:pt x="23623" y="0"/>
                  </a:cubicBezTo>
                  <a:close/>
                </a:path>
              </a:pathLst>
            </a:custGeom>
            <a:solidFill>
              <a:srgbClr val="E6EAEF"/>
            </a:solidFill>
            <a:ln w="19050" cap="rnd">
              <a:solidFill>
                <a:srgbClr val="243342"/>
              </a:solidFill>
              <a:prstDash val="solid"/>
              <a:round/>
            </a:ln>
          </p:spPr>
        </p:sp>
        <p:sp>
          <p:nvSpPr>
            <p:cNvPr name="TextBox 4" id="4"/>
            <p:cNvSpPr txBox="true"/>
            <p:nvPr/>
          </p:nvSpPr>
          <p:spPr>
            <a:xfrm>
              <a:off x="0" y="-38100"/>
              <a:ext cx="4402006" cy="2435102"/>
            </a:xfrm>
            <a:prstGeom prst="rect">
              <a:avLst/>
            </a:prstGeom>
          </p:spPr>
          <p:txBody>
            <a:bodyPr anchor="ctr" rtlCol="false" tIns="50800" lIns="50800" bIns="50800" rIns="50800"/>
            <a:lstStyle/>
            <a:p>
              <a:pPr algn="ctr">
                <a:lnSpc>
                  <a:spcPts val="3362"/>
                </a:lnSpc>
              </a:pPr>
            </a:p>
          </p:txBody>
        </p:sp>
      </p:grpSp>
      <p:grpSp>
        <p:nvGrpSpPr>
          <p:cNvPr name="Group 5" id="5"/>
          <p:cNvGrpSpPr/>
          <p:nvPr/>
        </p:nvGrpSpPr>
        <p:grpSpPr>
          <a:xfrm rot="-9559999">
            <a:off x="-6690254" y="3123721"/>
            <a:ext cx="9808447" cy="9331824"/>
            <a:chOff x="0" y="0"/>
            <a:chExt cx="13077930" cy="12442432"/>
          </a:xfrm>
        </p:grpSpPr>
        <p:grpSp>
          <p:nvGrpSpPr>
            <p:cNvPr name="Group 6" id="6"/>
            <p:cNvGrpSpPr/>
            <p:nvPr/>
          </p:nvGrpSpPr>
          <p:grpSpPr>
            <a:xfrm rot="2252144">
              <a:off x="1498251" y="1484738"/>
              <a:ext cx="7399579" cy="7432687"/>
              <a:chOff x="0" y="0"/>
              <a:chExt cx="2816645" cy="2829248"/>
            </a:xfrm>
          </p:grpSpPr>
          <p:sp>
            <p:nvSpPr>
              <p:cNvPr name="Freeform 7" id="7"/>
              <p:cNvSpPr/>
              <p:nvPr/>
            </p:nvSpPr>
            <p:spPr>
              <a:xfrm flipH="false" flipV="false" rot="0">
                <a:off x="0" y="0"/>
                <a:ext cx="2816645" cy="2829248"/>
              </a:xfrm>
              <a:custGeom>
                <a:avLst/>
                <a:gdLst/>
                <a:ahLst/>
                <a:cxnLst/>
                <a:rect r="r" b="b" t="t" l="l"/>
                <a:pathLst>
                  <a:path h="2829248" w="2816645">
                    <a:moveTo>
                      <a:pt x="0" y="0"/>
                    </a:moveTo>
                    <a:lnTo>
                      <a:pt x="2816645" y="0"/>
                    </a:lnTo>
                    <a:lnTo>
                      <a:pt x="2816645" y="2829248"/>
                    </a:lnTo>
                    <a:lnTo>
                      <a:pt x="0" y="2829248"/>
                    </a:lnTo>
                    <a:close/>
                  </a:path>
                </a:pathLst>
              </a:custGeom>
              <a:solidFill>
                <a:srgbClr val="243342"/>
              </a:solidFill>
            </p:spPr>
          </p:sp>
          <p:sp>
            <p:nvSpPr>
              <p:cNvPr name="TextBox 8" id="8"/>
              <p:cNvSpPr txBox="true"/>
              <p:nvPr/>
            </p:nvSpPr>
            <p:spPr>
              <a:xfrm>
                <a:off x="0" y="-123825"/>
                <a:ext cx="2816645" cy="2953073"/>
              </a:xfrm>
              <a:prstGeom prst="rect">
                <a:avLst/>
              </a:prstGeom>
            </p:spPr>
            <p:txBody>
              <a:bodyPr anchor="ctr" rtlCol="false" tIns="50800" lIns="50800" bIns="50800" rIns="50800"/>
              <a:lstStyle/>
              <a:p>
                <a:pPr algn="ctr">
                  <a:lnSpc>
                    <a:spcPts val="2659"/>
                  </a:lnSpc>
                  <a:spcBef>
                    <a:spcPct val="0"/>
                  </a:spcBef>
                </a:pPr>
              </a:p>
            </p:txBody>
          </p:sp>
        </p:grpSp>
        <p:grpSp>
          <p:nvGrpSpPr>
            <p:cNvPr name="Group 9" id="9"/>
            <p:cNvGrpSpPr/>
            <p:nvPr/>
          </p:nvGrpSpPr>
          <p:grpSpPr>
            <a:xfrm rot="2252144">
              <a:off x="2397493" y="3224228"/>
              <a:ext cx="7399579" cy="7432687"/>
              <a:chOff x="0" y="0"/>
              <a:chExt cx="2816645" cy="2829248"/>
            </a:xfrm>
          </p:grpSpPr>
          <p:sp>
            <p:nvSpPr>
              <p:cNvPr name="Freeform 10" id="10"/>
              <p:cNvSpPr/>
              <p:nvPr/>
            </p:nvSpPr>
            <p:spPr>
              <a:xfrm flipH="false" flipV="false" rot="0">
                <a:off x="0" y="0"/>
                <a:ext cx="2816645" cy="2829248"/>
              </a:xfrm>
              <a:custGeom>
                <a:avLst/>
                <a:gdLst/>
                <a:ahLst/>
                <a:cxnLst/>
                <a:rect r="r" b="b" t="t" l="l"/>
                <a:pathLst>
                  <a:path h="2829248" w="2816645">
                    <a:moveTo>
                      <a:pt x="0" y="0"/>
                    </a:moveTo>
                    <a:lnTo>
                      <a:pt x="2816645" y="0"/>
                    </a:lnTo>
                    <a:lnTo>
                      <a:pt x="2816645" y="2829248"/>
                    </a:lnTo>
                    <a:lnTo>
                      <a:pt x="0" y="2829248"/>
                    </a:lnTo>
                    <a:close/>
                  </a:path>
                </a:pathLst>
              </a:custGeom>
              <a:solidFill>
                <a:srgbClr val="535659"/>
              </a:solidFill>
            </p:spPr>
          </p:sp>
          <p:sp>
            <p:nvSpPr>
              <p:cNvPr name="TextBox 11" id="11"/>
              <p:cNvSpPr txBox="true"/>
              <p:nvPr/>
            </p:nvSpPr>
            <p:spPr>
              <a:xfrm>
                <a:off x="0" y="-123825"/>
                <a:ext cx="2816645" cy="2953073"/>
              </a:xfrm>
              <a:prstGeom prst="rect">
                <a:avLst/>
              </a:prstGeom>
            </p:spPr>
            <p:txBody>
              <a:bodyPr anchor="ctr" rtlCol="false" tIns="50800" lIns="50800" bIns="50800" rIns="50800"/>
              <a:lstStyle/>
              <a:p>
                <a:pPr algn="ctr">
                  <a:lnSpc>
                    <a:spcPts val="2659"/>
                  </a:lnSpc>
                  <a:spcBef>
                    <a:spcPct val="0"/>
                  </a:spcBef>
                </a:pPr>
              </a:p>
            </p:txBody>
          </p:sp>
        </p:grpSp>
        <p:grpSp>
          <p:nvGrpSpPr>
            <p:cNvPr name="Group 12" id="12"/>
            <p:cNvGrpSpPr/>
            <p:nvPr/>
          </p:nvGrpSpPr>
          <p:grpSpPr>
            <a:xfrm rot="2252144">
              <a:off x="4180100" y="3525007"/>
              <a:ext cx="7399579" cy="7432687"/>
              <a:chOff x="0" y="0"/>
              <a:chExt cx="2816645" cy="2829248"/>
            </a:xfrm>
          </p:grpSpPr>
          <p:sp>
            <p:nvSpPr>
              <p:cNvPr name="Freeform 13" id="13"/>
              <p:cNvSpPr/>
              <p:nvPr/>
            </p:nvSpPr>
            <p:spPr>
              <a:xfrm flipH="false" flipV="false" rot="0">
                <a:off x="0" y="0"/>
                <a:ext cx="2816645" cy="2829248"/>
              </a:xfrm>
              <a:custGeom>
                <a:avLst/>
                <a:gdLst/>
                <a:ahLst/>
                <a:cxnLst/>
                <a:rect r="r" b="b" t="t" l="l"/>
                <a:pathLst>
                  <a:path h="2829248" w="2816645">
                    <a:moveTo>
                      <a:pt x="0" y="0"/>
                    </a:moveTo>
                    <a:lnTo>
                      <a:pt x="2816645" y="0"/>
                    </a:lnTo>
                    <a:lnTo>
                      <a:pt x="2816645" y="2829248"/>
                    </a:lnTo>
                    <a:lnTo>
                      <a:pt x="0" y="2829248"/>
                    </a:lnTo>
                    <a:close/>
                  </a:path>
                </a:pathLst>
              </a:custGeom>
              <a:solidFill>
                <a:srgbClr val="858789"/>
              </a:solidFill>
            </p:spPr>
          </p:sp>
          <p:sp>
            <p:nvSpPr>
              <p:cNvPr name="TextBox 14" id="14"/>
              <p:cNvSpPr txBox="true"/>
              <p:nvPr/>
            </p:nvSpPr>
            <p:spPr>
              <a:xfrm>
                <a:off x="0" y="-123825"/>
                <a:ext cx="2816645" cy="2953073"/>
              </a:xfrm>
              <a:prstGeom prst="rect">
                <a:avLst/>
              </a:prstGeom>
            </p:spPr>
            <p:txBody>
              <a:bodyPr anchor="ctr" rtlCol="false" tIns="50800" lIns="50800" bIns="50800" rIns="50800"/>
              <a:lstStyle/>
              <a:p>
                <a:pPr algn="ctr">
                  <a:lnSpc>
                    <a:spcPts val="2659"/>
                  </a:lnSpc>
                  <a:spcBef>
                    <a:spcPct val="0"/>
                  </a:spcBef>
                </a:pPr>
              </a:p>
            </p:txBody>
          </p:sp>
        </p:grpSp>
      </p:grpSp>
      <p:grpSp>
        <p:nvGrpSpPr>
          <p:cNvPr name="Group 15" id="15"/>
          <p:cNvGrpSpPr/>
          <p:nvPr/>
        </p:nvGrpSpPr>
        <p:grpSpPr>
          <a:xfrm rot="238117">
            <a:off x="14860579" y="-2339974"/>
            <a:ext cx="9808447" cy="9331824"/>
            <a:chOff x="0" y="0"/>
            <a:chExt cx="13077930" cy="12442432"/>
          </a:xfrm>
        </p:grpSpPr>
        <p:grpSp>
          <p:nvGrpSpPr>
            <p:cNvPr name="Group 16" id="16"/>
            <p:cNvGrpSpPr/>
            <p:nvPr/>
          </p:nvGrpSpPr>
          <p:grpSpPr>
            <a:xfrm rot="2252144">
              <a:off x="1498251" y="1484738"/>
              <a:ext cx="7399579" cy="7432687"/>
              <a:chOff x="0" y="0"/>
              <a:chExt cx="2816645" cy="2829248"/>
            </a:xfrm>
          </p:grpSpPr>
          <p:sp>
            <p:nvSpPr>
              <p:cNvPr name="Freeform 17" id="17"/>
              <p:cNvSpPr/>
              <p:nvPr/>
            </p:nvSpPr>
            <p:spPr>
              <a:xfrm flipH="false" flipV="false" rot="0">
                <a:off x="0" y="0"/>
                <a:ext cx="2816645" cy="2829248"/>
              </a:xfrm>
              <a:custGeom>
                <a:avLst/>
                <a:gdLst/>
                <a:ahLst/>
                <a:cxnLst/>
                <a:rect r="r" b="b" t="t" l="l"/>
                <a:pathLst>
                  <a:path h="2829248" w="2816645">
                    <a:moveTo>
                      <a:pt x="0" y="0"/>
                    </a:moveTo>
                    <a:lnTo>
                      <a:pt x="2816645" y="0"/>
                    </a:lnTo>
                    <a:lnTo>
                      <a:pt x="2816645" y="2829248"/>
                    </a:lnTo>
                    <a:lnTo>
                      <a:pt x="0" y="2829248"/>
                    </a:lnTo>
                    <a:close/>
                  </a:path>
                </a:pathLst>
              </a:custGeom>
              <a:solidFill>
                <a:srgbClr val="243342"/>
              </a:solidFill>
            </p:spPr>
          </p:sp>
          <p:sp>
            <p:nvSpPr>
              <p:cNvPr name="TextBox 18" id="18"/>
              <p:cNvSpPr txBox="true"/>
              <p:nvPr/>
            </p:nvSpPr>
            <p:spPr>
              <a:xfrm>
                <a:off x="0" y="-123825"/>
                <a:ext cx="2816645" cy="2953073"/>
              </a:xfrm>
              <a:prstGeom prst="rect">
                <a:avLst/>
              </a:prstGeom>
            </p:spPr>
            <p:txBody>
              <a:bodyPr anchor="ctr" rtlCol="false" tIns="50800" lIns="50800" bIns="50800" rIns="50800"/>
              <a:lstStyle/>
              <a:p>
                <a:pPr algn="ctr">
                  <a:lnSpc>
                    <a:spcPts val="2659"/>
                  </a:lnSpc>
                  <a:spcBef>
                    <a:spcPct val="0"/>
                  </a:spcBef>
                </a:pPr>
              </a:p>
            </p:txBody>
          </p:sp>
        </p:grpSp>
        <p:grpSp>
          <p:nvGrpSpPr>
            <p:cNvPr name="Group 19" id="19"/>
            <p:cNvGrpSpPr/>
            <p:nvPr/>
          </p:nvGrpSpPr>
          <p:grpSpPr>
            <a:xfrm rot="2252144">
              <a:off x="2397493" y="3224228"/>
              <a:ext cx="7399579" cy="7432687"/>
              <a:chOff x="0" y="0"/>
              <a:chExt cx="2816645" cy="2829248"/>
            </a:xfrm>
          </p:grpSpPr>
          <p:sp>
            <p:nvSpPr>
              <p:cNvPr name="Freeform 20" id="20"/>
              <p:cNvSpPr/>
              <p:nvPr/>
            </p:nvSpPr>
            <p:spPr>
              <a:xfrm flipH="false" flipV="false" rot="0">
                <a:off x="0" y="0"/>
                <a:ext cx="2816645" cy="2829248"/>
              </a:xfrm>
              <a:custGeom>
                <a:avLst/>
                <a:gdLst/>
                <a:ahLst/>
                <a:cxnLst/>
                <a:rect r="r" b="b" t="t" l="l"/>
                <a:pathLst>
                  <a:path h="2829248" w="2816645">
                    <a:moveTo>
                      <a:pt x="0" y="0"/>
                    </a:moveTo>
                    <a:lnTo>
                      <a:pt x="2816645" y="0"/>
                    </a:lnTo>
                    <a:lnTo>
                      <a:pt x="2816645" y="2829248"/>
                    </a:lnTo>
                    <a:lnTo>
                      <a:pt x="0" y="2829248"/>
                    </a:lnTo>
                    <a:close/>
                  </a:path>
                </a:pathLst>
              </a:custGeom>
              <a:solidFill>
                <a:srgbClr val="535659"/>
              </a:solidFill>
            </p:spPr>
          </p:sp>
          <p:sp>
            <p:nvSpPr>
              <p:cNvPr name="TextBox 21" id="21"/>
              <p:cNvSpPr txBox="true"/>
              <p:nvPr/>
            </p:nvSpPr>
            <p:spPr>
              <a:xfrm>
                <a:off x="0" y="-123825"/>
                <a:ext cx="2816645" cy="2953073"/>
              </a:xfrm>
              <a:prstGeom prst="rect">
                <a:avLst/>
              </a:prstGeom>
            </p:spPr>
            <p:txBody>
              <a:bodyPr anchor="ctr" rtlCol="false" tIns="50800" lIns="50800" bIns="50800" rIns="50800"/>
              <a:lstStyle/>
              <a:p>
                <a:pPr algn="ctr">
                  <a:lnSpc>
                    <a:spcPts val="2659"/>
                  </a:lnSpc>
                  <a:spcBef>
                    <a:spcPct val="0"/>
                  </a:spcBef>
                </a:pPr>
              </a:p>
            </p:txBody>
          </p:sp>
        </p:grpSp>
        <p:grpSp>
          <p:nvGrpSpPr>
            <p:cNvPr name="Group 22" id="22"/>
            <p:cNvGrpSpPr/>
            <p:nvPr/>
          </p:nvGrpSpPr>
          <p:grpSpPr>
            <a:xfrm rot="2252144">
              <a:off x="4180100" y="3525007"/>
              <a:ext cx="7399579" cy="7432687"/>
              <a:chOff x="0" y="0"/>
              <a:chExt cx="2816645" cy="2829248"/>
            </a:xfrm>
          </p:grpSpPr>
          <p:sp>
            <p:nvSpPr>
              <p:cNvPr name="Freeform 23" id="23"/>
              <p:cNvSpPr/>
              <p:nvPr/>
            </p:nvSpPr>
            <p:spPr>
              <a:xfrm flipH="false" flipV="false" rot="0">
                <a:off x="0" y="0"/>
                <a:ext cx="2816645" cy="2829248"/>
              </a:xfrm>
              <a:custGeom>
                <a:avLst/>
                <a:gdLst/>
                <a:ahLst/>
                <a:cxnLst/>
                <a:rect r="r" b="b" t="t" l="l"/>
                <a:pathLst>
                  <a:path h="2829248" w="2816645">
                    <a:moveTo>
                      <a:pt x="0" y="0"/>
                    </a:moveTo>
                    <a:lnTo>
                      <a:pt x="2816645" y="0"/>
                    </a:lnTo>
                    <a:lnTo>
                      <a:pt x="2816645" y="2829248"/>
                    </a:lnTo>
                    <a:lnTo>
                      <a:pt x="0" y="2829248"/>
                    </a:lnTo>
                    <a:close/>
                  </a:path>
                </a:pathLst>
              </a:custGeom>
              <a:solidFill>
                <a:srgbClr val="858789"/>
              </a:solidFill>
            </p:spPr>
          </p:sp>
          <p:sp>
            <p:nvSpPr>
              <p:cNvPr name="TextBox 24" id="24"/>
              <p:cNvSpPr txBox="true"/>
              <p:nvPr/>
            </p:nvSpPr>
            <p:spPr>
              <a:xfrm>
                <a:off x="0" y="-123825"/>
                <a:ext cx="2816645" cy="2953073"/>
              </a:xfrm>
              <a:prstGeom prst="rect">
                <a:avLst/>
              </a:prstGeom>
            </p:spPr>
            <p:txBody>
              <a:bodyPr anchor="ctr" rtlCol="false" tIns="50800" lIns="50800" bIns="50800" rIns="50800"/>
              <a:lstStyle/>
              <a:p>
                <a:pPr algn="ctr">
                  <a:lnSpc>
                    <a:spcPts val="2659"/>
                  </a:lnSpc>
                  <a:spcBef>
                    <a:spcPct val="0"/>
                  </a:spcBef>
                </a:pPr>
              </a:p>
            </p:txBody>
          </p:sp>
        </p:grpSp>
      </p:grpSp>
      <p:sp>
        <p:nvSpPr>
          <p:cNvPr name="TextBox 25" id="25"/>
          <p:cNvSpPr txBox="true"/>
          <p:nvPr/>
        </p:nvSpPr>
        <p:spPr>
          <a:xfrm rot="0">
            <a:off x="2032038" y="2811643"/>
            <a:ext cx="14223925" cy="2600279"/>
          </a:xfrm>
          <a:prstGeom prst="rect">
            <a:avLst/>
          </a:prstGeom>
        </p:spPr>
        <p:txBody>
          <a:bodyPr anchor="t" rtlCol="false" tIns="0" lIns="0" bIns="0" rIns="0">
            <a:spAutoFit/>
          </a:bodyPr>
          <a:lstStyle/>
          <a:p>
            <a:pPr algn="ctr">
              <a:lnSpc>
                <a:spcPts val="13800"/>
              </a:lnSpc>
            </a:pPr>
            <a:r>
              <a:rPr lang="en-US" sz="15000">
                <a:solidFill>
                  <a:srgbClr val="243342"/>
                </a:solidFill>
                <a:latin typeface="Karnchang Bold"/>
              </a:rPr>
              <a:t>Terima Kasih</a:t>
            </a:r>
          </a:p>
        </p:txBody>
      </p:sp>
      <p:grpSp>
        <p:nvGrpSpPr>
          <p:cNvPr name="Group 26" id="26"/>
          <p:cNvGrpSpPr/>
          <p:nvPr/>
        </p:nvGrpSpPr>
        <p:grpSpPr>
          <a:xfrm rot="0">
            <a:off x="3917411" y="5548722"/>
            <a:ext cx="10453178" cy="1240124"/>
            <a:chOff x="0" y="0"/>
            <a:chExt cx="13937571" cy="1653499"/>
          </a:xfrm>
        </p:grpSpPr>
        <p:grpSp>
          <p:nvGrpSpPr>
            <p:cNvPr name="Group 27" id="27"/>
            <p:cNvGrpSpPr/>
            <p:nvPr/>
          </p:nvGrpSpPr>
          <p:grpSpPr>
            <a:xfrm rot="0">
              <a:off x="153848" y="0"/>
              <a:ext cx="13629875" cy="1229035"/>
              <a:chOff x="0" y="0"/>
              <a:chExt cx="1833526" cy="165333"/>
            </a:xfrm>
          </p:grpSpPr>
          <p:sp>
            <p:nvSpPr>
              <p:cNvPr name="Freeform 28" id="28"/>
              <p:cNvSpPr/>
              <p:nvPr/>
            </p:nvSpPr>
            <p:spPr>
              <a:xfrm flipH="false" flipV="false" rot="0">
                <a:off x="0" y="0"/>
                <a:ext cx="1833526" cy="165333"/>
              </a:xfrm>
              <a:custGeom>
                <a:avLst/>
                <a:gdLst/>
                <a:ahLst/>
                <a:cxnLst/>
                <a:rect r="r" b="b" t="t" l="l"/>
                <a:pathLst>
                  <a:path h="165333" w="1833526">
                    <a:moveTo>
                      <a:pt x="16681" y="0"/>
                    </a:moveTo>
                    <a:lnTo>
                      <a:pt x="1816845" y="0"/>
                    </a:lnTo>
                    <a:cubicBezTo>
                      <a:pt x="1821269" y="0"/>
                      <a:pt x="1825512" y="1757"/>
                      <a:pt x="1828640" y="4886"/>
                    </a:cubicBezTo>
                    <a:cubicBezTo>
                      <a:pt x="1831769" y="8014"/>
                      <a:pt x="1833526" y="12257"/>
                      <a:pt x="1833526" y="16681"/>
                    </a:cubicBezTo>
                    <a:lnTo>
                      <a:pt x="1833526" y="148652"/>
                    </a:lnTo>
                    <a:cubicBezTo>
                      <a:pt x="1833526" y="157865"/>
                      <a:pt x="1826058" y="165333"/>
                      <a:pt x="1816845" y="165333"/>
                    </a:cubicBezTo>
                    <a:lnTo>
                      <a:pt x="16681" y="165333"/>
                    </a:lnTo>
                    <a:cubicBezTo>
                      <a:pt x="7468" y="165333"/>
                      <a:pt x="0" y="157865"/>
                      <a:pt x="0" y="148652"/>
                    </a:cubicBezTo>
                    <a:lnTo>
                      <a:pt x="0" y="16681"/>
                    </a:lnTo>
                    <a:cubicBezTo>
                      <a:pt x="0" y="7468"/>
                      <a:pt x="7468" y="0"/>
                      <a:pt x="16681" y="0"/>
                    </a:cubicBezTo>
                    <a:close/>
                  </a:path>
                </a:pathLst>
              </a:custGeom>
              <a:solidFill>
                <a:srgbClr val="535659"/>
              </a:solidFill>
              <a:ln w="19050" cap="sq">
                <a:solidFill>
                  <a:srgbClr val="243342"/>
                </a:solidFill>
                <a:prstDash val="solid"/>
                <a:miter/>
              </a:ln>
            </p:spPr>
          </p:sp>
          <p:sp>
            <p:nvSpPr>
              <p:cNvPr name="TextBox 29" id="29"/>
              <p:cNvSpPr txBox="true"/>
              <p:nvPr/>
            </p:nvSpPr>
            <p:spPr>
              <a:xfrm>
                <a:off x="0" y="-38100"/>
                <a:ext cx="1833526" cy="203433"/>
              </a:xfrm>
              <a:prstGeom prst="rect">
                <a:avLst/>
              </a:prstGeom>
            </p:spPr>
            <p:txBody>
              <a:bodyPr anchor="ctr" rtlCol="false" tIns="50800" lIns="50800" bIns="50800" rIns="50800"/>
              <a:lstStyle/>
              <a:p>
                <a:pPr algn="ctr">
                  <a:lnSpc>
                    <a:spcPts val="3362"/>
                  </a:lnSpc>
                </a:pPr>
              </a:p>
            </p:txBody>
          </p:sp>
        </p:grpSp>
        <p:sp>
          <p:nvSpPr>
            <p:cNvPr name="TextBox 30" id="30"/>
            <p:cNvSpPr txBox="true"/>
            <p:nvPr/>
          </p:nvSpPr>
          <p:spPr>
            <a:xfrm rot="0">
              <a:off x="0" y="172945"/>
              <a:ext cx="13937571" cy="1480554"/>
            </a:xfrm>
            <a:prstGeom prst="rect">
              <a:avLst/>
            </a:prstGeom>
          </p:spPr>
          <p:txBody>
            <a:bodyPr anchor="t" rtlCol="false" tIns="0" lIns="0" bIns="0" rIns="0">
              <a:spAutoFit/>
            </a:bodyPr>
            <a:lstStyle/>
            <a:p>
              <a:pPr algn="ctr">
                <a:lnSpc>
                  <a:spcPts val="4111"/>
                </a:lnSpc>
              </a:pPr>
              <a:r>
                <a:rPr lang="en-US" sz="2936" spc="176">
                  <a:solidFill>
                    <a:srgbClr val="FFFFFF"/>
                  </a:solidFill>
                  <a:latin typeface="Karnchang"/>
                </a:rPr>
                <a:t>Kelompok 4 | PBO | TI 22 H | Universitas Nusa Putra</a:t>
              </a:r>
            </a:p>
            <a:p>
              <a:pPr algn="ctr">
                <a:lnSpc>
                  <a:spcPts val="4111"/>
                </a:lnSpc>
              </a:pPr>
            </a:p>
          </p:txBody>
        </p:sp>
      </p:grpSp>
    </p:spTree>
  </p:cSld>
  <p:clrMapOvr>
    <a:masterClrMapping/>
  </p:clrMapOvr>
</p:sld>
</file>

<file path=ppt/slides/slide2.xml><?xml version="1.0" encoding="utf-8"?>
<p:sld xmlns:p="http://schemas.openxmlformats.org/presentationml/2006/main" xmlns:a="http://schemas.openxmlformats.org/drawingml/2006/main">
  <p:cSld>
    <p:bg>
      <p:bgPr>
        <a:solidFill>
          <a:srgbClr val="E6EAEF"/>
        </a:solidFill>
      </p:bgPr>
    </p:bg>
    <p:spTree>
      <p:nvGrpSpPr>
        <p:cNvPr id="1" name=""/>
        <p:cNvGrpSpPr/>
        <p:nvPr/>
      </p:nvGrpSpPr>
      <p:grpSpPr>
        <a:xfrm>
          <a:off x="0" y="0"/>
          <a:ext cx="0" cy="0"/>
          <a:chOff x="0" y="0"/>
          <a:chExt cx="0" cy="0"/>
        </a:xfrm>
      </p:grpSpPr>
      <p:grpSp>
        <p:nvGrpSpPr>
          <p:cNvPr name="Group 2" id="2"/>
          <p:cNvGrpSpPr/>
          <p:nvPr/>
        </p:nvGrpSpPr>
        <p:grpSpPr>
          <a:xfrm rot="0">
            <a:off x="787067" y="592941"/>
            <a:ext cx="16713866" cy="9101117"/>
            <a:chOff x="0" y="0"/>
            <a:chExt cx="4402006" cy="2397002"/>
          </a:xfrm>
        </p:grpSpPr>
        <p:sp>
          <p:nvSpPr>
            <p:cNvPr name="Freeform 3" id="3"/>
            <p:cNvSpPr/>
            <p:nvPr/>
          </p:nvSpPr>
          <p:spPr>
            <a:xfrm flipH="false" flipV="false" rot="0">
              <a:off x="0" y="0"/>
              <a:ext cx="4402006" cy="2397002"/>
            </a:xfrm>
            <a:custGeom>
              <a:avLst/>
              <a:gdLst/>
              <a:ahLst/>
              <a:cxnLst/>
              <a:rect r="r" b="b" t="t" l="l"/>
              <a:pathLst>
                <a:path h="2397002" w="4402006">
                  <a:moveTo>
                    <a:pt x="23623" y="0"/>
                  </a:moveTo>
                  <a:lnTo>
                    <a:pt x="4378382" y="0"/>
                  </a:lnTo>
                  <a:cubicBezTo>
                    <a:pt x="4391429" y="0"/>
                    <a:pt x="4402006" y="10577"/>
                    <a:pt x="4402006" y="23623"/>
                  </a:cubicBezTo>
                  <a:lnTo>
                    <a:pt x="4402006" y="2373379"/>
                  </a:lnTo>
                  <a:cubicBezTo>
                    <a:pt x="4402006" y="2379644"/>
                    <a:pt x="4399517" y="2385653"/>
                    <a:pt x="4395087" y="2390083"/>
                  </a:cubicBezTo>
                  <a:cubicBezTo>
                    <a:pt x="4390656" y="2394513"/>
                    <a:pt x="4384647" y="2397002"/>
                    <a:pt x="4378382" y="2397002"/>
                  </a:cubicBezTo>
                  <a:lnTo>
                    <a:pt x="23623" y="2397002"/>
                  </a:lnTo>
                  <a:cubicBezTo>
                    <a:pt x="17358" y="2397002"/>
                    <a:pt x="11349" y="2394513"/>
                    <a:pt x="6919" y="2390083"/>
                  </a:cubicBezTo>
                  <a:cubicBezTo>
                    <a:pt x="2489" y="2385653"/>
                    <a:pt x="0" y="2379644"/>
                    <a:pt x="0" y="2373379"/>
                  </a:cubicBezTo>
                  <a:lnTo>
                    <a:pt x="0" y="23623"/>
                  </a:lnTo>
                  <a:cubicBezTo>
                    <a:pt x="0" y="17358"/>
                    <a:pt x="2489" y="11349"/>
                    <a:pt x="6919" y="6919"/>
                  </a:cubicBezTo>
                  <a:cubicBezTo>
                    <a:pt x="11349" y="2489"/>
                    <a:pt x="17358" y="0"/>
                    <a:pt x="23623" y="0"/>
                  </a:cubicBezTo>
                  <a:close/>
                </a:path>
              </a:pathLst>
            </a:custGeom>
            <a:solidFill>
              <a:srgbClr val="E6EAEF"/>
            </a:solidFill>
            <a:ln w="19050" cap="rnd">
              <a:solidFill>
                <a:srgbClr val="243342"/>
              </a:solidFill>
              <a:prstDash val="solid"/>
              <a:round/>
            </a:ln>
          </p:spPr>
        </p:sp>
        <p:sp>
          <p:nvSpPr>
            <p:cNvPr name="TextBox 4" id="4"/>
            <p:cNvSpPr txBox="true"/>
            <p:nvPr/>
          </p:nvSpPr>
          <p:spPr>
            <a:xfrm>
              <a:off x="0" y="-38100"/>
              <a:ext cx="4402006" cy="2435102"/>
            </a:xfrm>
            <a:prstGeom prst="rect">
              <a:avLst/>
            </a:prstGeom>
          </p:spPr>
          <p:txBody>
            <a:bodyPr anchor="ctr" rtlCol="false" tIns="50800" lIns="50800" bIns="50800" rIns="50800"/>
            <a:lstStyle/>
            <a:p>
              <a:pPr algn="ctr">
                <a:lnSpc>
                  <a:spcPts val="3362"/>
                </a:lnSpc>
              </a:pPr>
            </a:p>
          </p:txBody>
        </p:sp>
      </p:grpSp>
      <p:grpSp>
        <p:nvGrpSpPr>
          <p:cNvPr name="Group 5" id="5"/>
          <p:cNvGrpSpPr/>
          <p:nvPr/>
        </p:nvGrpSpPr>
        <p:grpSpPr>
          <a:xfrm rot="-7538080">
            <a:off x="-7029811" y="-5584933"/>
            <a:ext cx="9808447" cy="9331824"/>
            <a:chOff x="0" y="0"/>
            <a:chExt cx="13077930" cy="12442432"/>
          </a:xfrm>
        </p:grpSpPr>
        <p:grpSp>
          <p:nvGrpSpPr>
            <p:cNvPr name="Group 6" id="6"/>
            <p:cNvGrpSpPr/>
            <p:nvPr/>
          </p:nvGrpSpPr>
          <p:grpSpPr>
            <a:xfrm rot="2252144">
              <a:off x="1498251" y="1484738"/>
              <a:ext cx="7399579" cy="7432687"/>
              <a:chOff x="0" y="0"/>
              <a:chExt cx="2816645" cy="2829248"/>
            </a:xfrm>
          </p:grpSpPr>
          <p:sp>
            <p:nvSpPr>
              <p:cNvPr name="Freeform 7" id="7"/>
              <p:cNvSpPr/>
              <p:nvPr/>
            </p:nvSpPr>
            <p:spPr>
              <a:xfrm flipH="false" flipV="false" rot="0">
                <a:off x="0" y="0"/>
                <a:ext cx="2816645" cy="2829248"/>
              </a:xfrm>
              <a:custGeom>
                <a:avLst/>
                <a:gdLst/>
                <a:ahLst/>
                <a:cxnLst/>
                <a:rect r="r" b="b" t="t" l="l"/>
                <a:pathLst>
                  <a:path h="2829248" w="2816645">
                    <a:moveTo>
                      <a:pt x="0" y="0"/>
                    </a:moveTo>
                    <a:lnTo>
                      <a:pt x="2816645" y="0"/>
                    </a:lnTo>
                    <a:lnTo>
                      <a:pt x="2816645" y="2829248"/>
                    </a:lnTo>
                    <a:lnTo>
                      <a:pt x="0" y="2829248"/>
                    </a:lnTo>
                    <a:close/>
                  </a:path>
                </a:pathLst>
              </a:custGeom>
              <a:solidFill>
                <a:srgbClr val="243342"/>
              </a:solidFill>
            </p:spPr>
          </p:sp>
          <p:sp>
            <p:nvSpPr>
              <p:cNvPr name="TextBox 8" id="8"/>
              <p:cNvSpPr txBox="true"/>
              <p:nvPr/>
            </p:nvSpPr>
            <p:spPr>
              <a:xfrm>
                <a:off x="0" y="-123825"/>
                <a:ext cx="2816645" cy="2953073"/>
              </a:xfrm>
              <a:prstGeom prst="rect">
                <a:avLst/>
              </a:prstGeom>
            </p:spPr>
            <p:txBody>
              <a:bodyPr anchor="ctr" rtlCol="false" tIns="50800" lIns="50800" bIns="50800" rIns="50800"/>
              <a:lstStyle/>
              <a:p>
                <a:pPr algn="ctr">
                  <a:lnSpc>
                    <a:spcPts val="2659"/>
                  </a:lnSpc>
                  <a:spcBef>
                    <a:spcPct val="0"/>
                  </a:spcBef>
                </a:pPr>
              </a:p>
            </p:txBody>
          </p:sp>
        </p:grpSp>
        <p:grpSp>
          <p:nvGrpSpPr>
            <p:cNvPr name="Group 9" id="9"/>
            <p:cNvGrpSpPr/>
            <p:nvPr/>
          </p:nvGrpSpPr>
          <p:grpSpPr>
            <a:xfrm rot="2252144">
              <a:off x="2397493" y="3224228"/>
              <a:ext cx="7399579" cy="7432687"/>
              <a:chOff x="0" y="0"/>
              <a:chExt cx="2816645" cy="2829248"/>
            </a:xfrm>
          </p:grpSpPr>
          <p:sp>
            <p:nvSpPr>
              <p:cNvPr name="Freeform 10" id="10"/>
              <p:cNvSpPr/>
              <p:nvPr/>
            </p:nvSpPr>
            <p:spPr>
              <a:xfrm flipH="false" flipV="false" rot="0">
                <a:off x="0" y="0"/>
                <a:ext cx="2816645" cy="2829248"/>
              </a:xfrm>
              <a:custGeom>
                <a:avLst/>
                <a:gdLst/>
                <a:ahLst/>
                <a:cxnLst/>
                <a:rect r="r" b="b" t="t" l="l"/>
                <a:pathLst>
                  <a:path h="2829248" w="2816645">
                    <a:moveTo>
                      <a:pt x="0" y="0"/>
                    </a:moveTo>
                    <a:lnTo>
                      <a:pt x="2816645" y="0"/>
                    </a:lnTo>
                    <a:lnTo>
                      <a:pt x="2816645" y="2829248"/>
                    </a:lnTo>
                    <a:lnTo>
                      <a:pt x="0" y="2829248"/>
                    </a:lnTo>
                    <a:close/>
                  </a:path>
                </a:pathLst>
              </a:custGeom>
              <a:solidFill>
                <a:srgbClr val="535659"/>
              </a:solidFill>
            </p:spPr>
          </p:sp>
          <p:sp>
            <p:nvSpPr>
              <p:cNvPr name="TextBox 11" id="11"/>
              <p:cNvSpPr txBox="true"/>
              <p:nvPr/>
            </p:nvSpPr>
            <p:spPr>
              <a:xfrm>
                <a:off x="0" y="-123825"/>
                <a:ext cx="2816645" cy="2953073"/>
              </a:xfrm>
              <a:prstGeom prst="rect">
                <a:avLst/>
              </a:prstGeom>
            </p:spPr>
            <p:txBody>
              <a:bodyPr anchor="ctr" rtlCol="false" tIns="50800" lIns="50800" bIns="50800" rIns="50800"/>
              <a:lstStyle/>
              <a:p>
                <a:pPr algn="ctr">
                  <a:lnSpc>
                    <a:spcPts val="2659"/>
                  </a:lnSpc>
                  <a:spcBef>
                    <a:spcPct val="0"/>
                  </a:spcBef>
                </a:pPr>
              </a:p>
            </p:txBody>
          </p:sp>
        </p:grpSp>
        <p:grpSp>
          <p:nvGrpSpPr>
            <p:cNvPr name="Group 12" id="12"/>
            <p:cNvGrpSpPr/>
            <p:nvPr/>
          </p:nvGrpSpPr>
          <p:grpSpPr>
            <a:xfrm rot="2252144">
              <a:off x="4180100" y="3525007"/>
              <a:ext cx="7399579" cy="7432687"/>
              <a:chOff x="0" y="0"/>
              <a:chExt cx="2816645" cy="2829248"/>
            </a:xfrm>
          </p:grpSpPr>
          <p:sp>
            <p:nvSpPr>
              <p:cNvPr name="Freeform 13" id="13"/>
              <p:cNvSpPr/>
              <p:nvPr/>
            </p:nvSpPr>
            <p:spPr>
              <a:xfrm flipH="false" flipV="false" rot="0">
                <a:off x="0" y="0"/>
                <a:ext cx="2816645" cy="2829248"/>
              </a:xfrm>
              <a:custGeom>
                <a:avLst/>
                <a:gdLst/>
                <a:ahLst/>
                <a:cxnLst/>
                <a:rect r="r" b="b" t="t" l="l"/>
                <a:pathLst>
                  <a:path h="2829248" w="2816645">
                    <a:moveTo>
                      <a:pt x="0" y="0"/>
                    </a:moveTo>
                    <a:lnTo>
                      <a:pt x="2816645" y="0"/>
                    </a:lnTo>
                    <a:lnTo>
                      <a:pt x="2816645" y="2829248"/>
                    </a:lnTo>
                    <a:lnTo>
                      <a:pt x="0" y="2829248"/>
                    </a:lnTo>
                    <a:close/>
                  </a:path>
                </a:pathLst>
              </a:custGeom>
              <a:solidFill>
                <a:srgbClr val="858789"/>
              </a:solidFill>
            </p:spPr>
          </p:sp>
          <p:sp>
            <p:nvSpPr>
              <p:cNvPr name="TextBox 14" id="14"/>
              <p:cNvSpPr txBox="true"/>
              <p:nvPr/>
            </p:nvSpPr>
            <p:spPr>
              <a:xfrm>
                <a:off x="0" y="-123825"/>
                <a:ext cx="2816645" cy="2953073"/>
              </a:xfrm>
              <a:prstGeom prst="rect">
                <a:avLst/>
              </a:prstGeom>
            </p:spPr>
            <p:txBody>
              <a:bodyPr anchor="ctr" rtlCol="false" tIns="50800" lIns="50800" bIns="50800" rIns="50800"/>
              <a:lstStyle/>
              <a:p>
                <a:pPr algn="ctr">
                  <a:lnSpc>
                    <a:spcPts val="2659"/>
                  </a:lnSpc>
                  <a:spcBef>
                    <a:spcPct val="0"/>
                  </a:spcBef>
                </a:pPr>
              </a:p>
            </p:txBody>
          </p:sp>
        </p:grpSp>
      </p:grpSp>
      <p:grpSp>
        <p:nvGrpSpPr>
          <p:cNvPr name="Group 15" id="15"/>
          <p:cNvGrpSpPr/>
          <p:nvPr/>
        </p:nvGrpSpPr>
        <p:grpSpPr>
          <a:xfrm rot="2124477">
            <a:off x="15979122" y="5429903"/>
            <a:ext cx="9808447" cy="9331824"/>
            <a:chOff x="0" y="0"/>
            <a:chExt cx="13077930" cy="12442432"/>
          </a:xfrm>
        </p:grpSpPr>
        <p:grpSp>
          <p:nvGrpSpPr>
            <p:cNvPr name="Group 16" id="16"/>
            <p:cNvGrpSpPr/>
            <p:nvPr/>
          </p:nvGrpSpPr>
          <p:grpSpPr>
            <a:xfrm rot="2252144">
              <a:off x="1498251" y="1484738"/>
              <a:ext cx="7399579" cy="7432687"/>
              <a:chOff x="0" y="0"/>
              <a:chExt cx="2816645" cy="2829248"/>
            </a:xfrm>
          </p:grpSpPr>
          <p:sp>
            <p:nvSpPr>
              <p:cNvPr name="Freeform 17" id="17"/>
              <p:cNvSpPr/>
              <p:nvPr/>
            </p:nvSpPr>
            <p:spPr>
              <a:xfrm flipH="false" flipV="false" rot="0">
                <a:off x="0" y="0"/>
                <a:ext cx="2816645" cy="2829248"/>
              </a:xfrm>
              <a:custGeom>
                <a:avLst/>
                <a:gdLst/>
                <a:ahLst/>
                <a:cxnLst/>
                <a:rect r="r" b="b" t="t" l="l"/>
                <a:pathLst>
                  <a:path h="2829248" w="2816645">
                    <a:moveTo>
                      <a:pt x="0" y="0"/>
                    </a:moveTo>
                    <a:lnTo>
                      <a:pt x="2816645" y="0"/>
                    </a:lnTo>
                    <a:lnTo>
                      <a:pt x="2816645" y="2829248"/>
                    </a:lnTo>
                    <a:lnTo>
                      <a:pt x="0" y="2829248"/>
                    </a:lnTo>
                    <a:close/>
                  </a:path>
                </a:pathLst>
              </a:custGeom>
              <a:solidFill>
                <a:srgbClr val="243342"/>
              </a:solidFill>
            </p:spPr>
          </p:sp>
          <p:sp>
            <p:nvSpPr>
              <p:cNvPr name="TextBox 18" id="18"/>
              <p:cNvSpPr txBox="true"/>
              <p:nvPr/>
            </p:nvSpPr>
            <p:spPr>
              <a:xfrm>
                <a:off x="0" y="-123825"/>
                <a:ext cx="2816645" cy="2953073"/>
              </a:xfrm>
              <a:prstGeom prst="rect">
                <a:avLst/>
              </a:prstGeom>
            </p:spPr>
            <p:txBody>
              <a:bodyPr anchor="ctr" rtlCol="false" tIns="50800" lIns="50800" bIns="50800" rIns="50800"/>
              <a:lstStyle/>
              <a:p>
                <a:pPr algn="ctr">
                  <a:lnSpc>
                    <a:spcPts val="2659"/>
                  </a:lnSpc>
                  <a:spcBef>
                    <a:spcPct val="0"/>
                  </a:spcBef>
                </a:pPr>
              </a:p>
            </p:txBody>
          </p:sp>
        </p:grpSp>
        <p:grpSp>
          <p:nvGrpSpPr>
            <p:cNvPr name="Group 19" id="19"/>
            <p:cNvGrpSpPr/>
            <p:nvPr/>
          </p:nvGrpSpPr>
          <p:grpSpPr>
            <a:xfrm rot="2252144">
              <a:off x="2397493" y="3224228"/>
              <a:ext cx="7399579" cy="7432687"/>
              <a:chOff x="0" y="0"/>
              <a:chExt cx="2816645" cy="2829248"/>
            </a:xfrm>
          </p:grpSpPr>
          <p:sp>
            <p:nvSpPr>
              <p:cNvPr name="Freeform 20" id="20"/>
              <p:cNvSpPr/>
              <p:nvPr/>
            </p:nvSpPr>
            <p:spPr>
              <a:xfrm flipH="false" flipV="false" rot="0">
                <a:off x="0" y="0"/>
                <a:ext cx="2816645" cy="2829248"/>
              </a:xfrm>
              <a:custGeom>
                <a:avLst/>
                <a:gdLst/>
                <a:ahLst/>
                <a:cxnLst/>
                <a:rect r="r" b="b" t="t" l="l"/>
                <a:pathLst>
                  <a:path h="2829248" w="2816645">
                    <a:moveTo>
                      <a:pt x="0" y="0"/>
                    </a:moveTo>
                    <a:lnTo>
                      <a:pt x="2816645" y="0"/>
                    </a:lnTo>
                    <a:lnTo>
                      <a:pt x="2816645" y="2829248"/>
                    </a:lnTo>
                    <a:lnTo>
                      <a:pt x="0" y="2829248"/>
                    </a:lnTo>
                    <a:close/>
                  </a:path>
                </a:pathLst>
              </a:custGeom>
              <a:solidFill>
                <a:srgbClr val="535659"/>
              </a:solidFill>
            </p:spPr>
          </p:sp>
          <p:sp>
            <p:nvSpPr>
              <p:cNvPr name="TextBox 21" id="21"/>
              <p:cNvSpPr txBox="true"/>
              <p:nvPr/>
            </p:nvSpPr>
            <p:spPr>
              <a:xfrm>
                <a:off x="0" y="-123825"/>
                <a:ext cx="2816645" cy="2953073"/>
              </a:xfrm>
              <a:prstGeom prst="rect">
                <a:avLst/>
              </a:prstGeom>
            </p:spPr>
            <p:txBody>
              <a:bodyPr anchor="ctr" rtlCol="false" tIns="50800" lIns="50800" bIns="50800" rIns="50800"/>
              <a:lstStyle/>
              <a:p>
                <a:pPr algn="ctr">
                  <a:lnSpc>
                    <a:spcPts val="2659"/>
                  </a:lnSpc>
                  <a:spcBef>
                    <a:spcPct val="0"/>
                  </a:spcBef>
                </a:pPr>
              </a:p>
            </p:txBody>
          </p:sp>
        </p:grpSp>
        <p:grpSp>
          <p:nvGrpSpPr>
            <p:cNvPr name="Group 22" id="22"/>
            <p:cNvGrpSpPr/>
            <p:nvPr/>
          </p:nvGrpSpPr>
          <p:grpSpPr>
            <a:xfrm rot="2252144">
              <a:off x="4180100" y="3525007"/>
              <a:ext cx="7399579" cy="7432687"/>
              <a:chOff x="0" y="0"/>
              <a:chExt cx="2816645" cy="2829248"/>
            </a:xfrm>
          </p:grpSpPr>
          <p:sp>
            <p:nvSpPr>
              <p:cNvPr name="Freeform 23" id="23"/>
              <p:cNvSpPr/>
              <p:nvPr/>
            </p:nvSpPr>
            <p:spPr>
              <a:xfrm flipH="false" flipV="false" rot="0">
                <a:off x="0" y="0"/>
                <a:ext cx="2816645" cy="2829248"/>
              </a:xfrm>
              <a:custGeom>
                <a:avLst/>
                <a:gdLst/>
                <a:ahLst/>
                <a:cxnLst/>
                <a:rect r="r" b="b" t="t" l="l"/>
                <a:pathLst>
                  <a:path h="2829248" w="2816645">
                    <a:moveTo>
                      <a:pt x="0" y="0"/>
                    </a:moveTo>
                    <a:lnTo>
                      <a:pt x="2816645" y="0"/>
                    </a:lnTo>
                    <a:lnTo>
                      <a:pt x="2816645" y="2829248"/>
                    </a:lnTo>
                    <a:lnTo>
                      <a:pt x="0" y="2829248"/>
                    </a:lnTo>
                    <a:close/>
                  </a:path>
                </a:pathLst>
              </a:custGeom>
              <a:solidFill>
                <a:srgbClr val="858789"/>
              </a:solidFill>
            </p:spPr>
          </p:sp>
          <p:sp>
            <p:nvSpPr>
              <p:cNvPr name="TextBox 24" id="24"/>
              <p:cNvSpPr txBox="true"/>
              <p:nvPr/>
            </p:nvSpPr>
            <p:spPr>
              <a:xfrm>
                <a:off x="0" y="-123825"/>
                <a:ext cx="2816645" cy="2953073"/>
              </a:xfrm>
              <a:prstGeom prst="rect">
                <a:avLst/>
              </a:prstGeom>
            </p:spPr>
            <p:txBody>
              <a:bodyPr anchor="ctr" rtlCol="false" tIns="50800" lIns="50800" bIns="50800" rIns="50800"/>
              <a:lstStyle/>
              <a:p>
                <a:pPr algn="ctr">
                  <a:lnSpc>
                    <a:spcPts val="2659"/>
                  </a:lnSpc>
                  <a:spcBef>
                    <a:spcPct val="0"/>
                  </a:spcBef>
                </a:pPr>
              </a:p>
            </p:txBody>
          </p:sp>
        </p:grpSp>
      </p:grpSp>
      <p:sp>
        <p:nvSpPr>
          <p:cNvPr name="TextBox 25" id="25"/>
          <p:cNvSpPr txBox="true"/>
          <p:nvPr/>
        </p:nvSpPr>
        <p:spPr>
          <a:xfrm rot="0">
            <a:off x="2559493" y="1002004"/>
            <a:ext cx="13169015" cy="1905636"/>
          </a:xfrm>
          <a:prstGeom prst="rect">
            <a:avLst/>
          </a:prstGeom>
        </p:spPr>
        <p:txBody>
          <a:bodyPr anchor="t" rtlCol="false" tIns="0" lIns="0" bIns="0" rIns="0">
            <a:spAutoFit/>
          </a:bodyPr>
          <a:lstStyle/>
          <a:p>
            <a:pPr algn="ctr">
              <a:lnSpc>
                <a:spcPts val="10120"/>
              </a:lnSpc>
            </a:pPr>
            <a:r>
              <a:rPr lang="en-US" sz="11000">
                <a:solidFill>
                  <a:srgbClr val="000000"/>
                </a:solidFill>
                <a:latin typeface="Karnchang Bold"/>
              </a:rPr>
              <a:t>KELOMPOK 4</a:t>
            </a:r>
          </a:p>
        </p:txBody>
      </p:sp>
      <p:sp>
        <p:nvSpPr>
          <p:cNvPr name="TextBox 26" id="26"/>
          <p:cNvSpPr txBox="true"/>
          <p:nvPr/>
        </p:nvSpPr>
        <p:spPr>
          <a:xfrm rot="0">
            <a:off x="2559493" y="3184696"/>
            <a:ext cx="2762286" cy="869950"/>
          </a:xfrm>
          <a:prstGeom prst="rect">
            <a:avLst/>
          </a:prstGeom>
        </p:spPr>
        <p:txBody>
          <a:bodyPr anchor="t" rtlCol="false" tIns="0" lIns="0" bIns="0" rIns="0">
            <a:spAutoFit/>
          </a:bodyPr>
          <a:lstStyle/>
          <a:p>
            <a:pPr>
              <a:lnSpc>
                <a:spcPts val="5599"/>
              </a:lnSpc>
            </a:pPr>
            <a:r>
              <a:rPr lang="en-US" sz="3999">
                <a:solidFill>
                  <a:srgbClr val="000000"/>
                </a:solidFill>
                <a:latin typeface="Karnchang Bold"/>
              </a:rPr>
              <a:t>Anggota</a:t>
            </a:r>
          </a:p>
        </p:txBody>
      </p:sp>
      <p:sp>
        <p:nvSpPr>
          <p:cNvPr name="TextBox 27" id="27"/>
          <p:cNvSpPr txBox="true"/>
          <p:nvPr/>
        </p:nvSpPr>
        <p:spPr>
          <a:xfrm rot="0">
            <a:off x="2559493" y="4330871"/>
            <a:ext cx="7500032" cy="2984500"/>
          </a:xfrm>
          <a:prstGeom prst="rect">
            <a:avLst/>
          </a:prstGeom>
        </p:spPr>
        <p:txBody>
          <a:bodyPr anchor="t" rtlCol="false" tIns="0" lIns="0" bIns="0" rIns="0">
            <a:spAutoFit/>
          </a:bodyPr>
          <a:lstStyle/>
          <a:p>
            <a:pPr marL="863599" indent="-431800" lvl="1">
              <a:lnSpc>
                <a:spcPts val="5599"/>
              </a:lnSpc>
              <a:buFont typeface="Arial"/>
              <a:buChar char="•"/>
            </a:pPr>
            <a:r>
              <a:rPr lang="en-US" sz="3999">
                <a:solidFill>
                  <a:srgbClr val="000000"/>
                </a:solidFill>
                <a:latin typeface="Karnchang"/>
              </a:rPr>
              <a:t>Livia Aditria</a:t>
            </a:r>
          </a:p>
          <a:p>
            <a:pPr marL="863599" indent="-431800" lvl="1">
              <a:lnSpc>
                <a:spcPts val="5599"/>
              </a:lnSpc>
              <a:buFont typeface="Arial"/>
              <a:buChar char="•"/>
            </a:pPr>
            <a:r>
              <a:rPr lang="en-US" sz="3999">
                <a:solidFill>
                  <a:srgbClr val="000000"/>
                </a:solidFill>
                <a:latin typeface="Karnchang"/>
              </a:rPr>
              <a:t>Rivaldy Sultan Aulia</a:t>
            </a:r>
          </a:p>
          <a:p>
            <a:pPr marL="863599" indent="-431800" lvl="1">
              <a:lnSpc>
                <a:spcPts val="5599"/>
              </a:lnSpc>
              <a:buFont typeface="Arial"/>
              <a:buChar char="•"/>
            </a:pPr>
            <a:r>
              <a:rPr lang="en-US" sz="3999">
                <a:solidFill>
                  <a:srgbClr val="000000"/>
                </a:solidFill>
                <a:latin typeface="Karnchang"/>
              </a:rPr>
              <a:t>Muhamad Rifda Firdaus. S</a:t>
            </a:r>
          </a:p>
          <a:p>
            <a:pPr marL="863599" indent="-431800" lvl="1">
              <a:lnSpc>
                <a:spcPts val="5599"/>
              </a:lnSpc>
              <a:buFont typeface="Arial"/>
              <a:buChar char="•"/>
            </a:pPr>
            <a:r>
              <a:rPr lang="en-US" sz="3999">
                <a:solidFill>
                  <a:srgbClr val="000000"/>
                </a:solidFill>
                <a:latin typeface="Karnchang"/>
              </a:rPr>
              <a:t>Rahman Rizaluddin</a:t>
            </a:r>
          </a:p>
        </p:txBody>
      </p:sp>
    </p:spTree>
  </p:cSld>
  <p:clrMapOvr>
    <a:masterClrMapping/>
  </p:clrMapOvr>
</p:sld>
</file>

<file path=ppt/slides/slide3.xml><?xml version="1.0" encoding="utf-8"?>
<p:sld xmlns:p="http://schemas.openxmlformats.org/presentationml/2006/main" xmlns:a="http://schemas.openxmlformats.org/drawingml/2006/main">
  <p:cSld>
    <p:bg>
      <p:bgPr>
        <a:solidFill>
          <a:srgbClr val="E6EAEF"/>
        </a:solidFill>
      </p:bgPr>
    </p:bg>
    <p:spTree>
      <p:nvGrpSpPr>
        <p:cNvPr id="1" name=""/>
        <p:cNvGrpSpPr/>
        <p:nvPr/>
      </p:nvGrpSpPr>
      <p:grpSpPr>
        <a:xfrm>
          <a:off x="0" y="0"/>
          <a:ext cx="0" cy="0"/>
          <a:chOff x="0" y="0"/>
          <a:chExt cx="0" cy="0"/>
        </a:xfrm>
      </p:grpSpPr>
      <p:grpSp>
        <p:nvGrpSpPr>
          <p:cNvPr name="Group 2" id="2"/>
          <p:cNvGrpSpPr/>
          <p:nvPr/>
        </p:nvGrpSpPr>
        <p:grpSpPr>
          <a:xfrm rot="0">
            <a:off x="787067" y="592941"/>
            <a:ext cx="16713866" cy="9101117"/>
            <a:chOff x="0" y="0"/>
            <a:chExt cx="4402006" cy="2397002"/>
          </a:xfrm>
        </p:grpSpPr>
        <p:sp>
          <p:nvSpPr>
            <p:cNvPr name="Freeform 3" id="3"/>
            <p:cNvSpPr/>
            <p:nvPr/>
          </p:nvSpPr>
          <p:spPr>
            <a:xfrm flipH="false" flipV="false" rot="0">
              <a:off x="0" y="0"/>
              <a:ext cx="4402006" cy="2397002"/>
            </a:xfrm>
            <a:custGeom>
              <a:avLst/>
              <a:gdLst/>
              <a:ahLst/>
              <a:cxnLst/>
              <a:rect r="r" b="b" t="t" l="l"/>
              <a:pathLst>
                <a:path h="2397002" w="4402006">
                  <a:moveTo>
                    <a:pt x="23623" y="0"/>
                  </a:moveTo>
                  <a:lnTo>
                    <a:pt x="4378382" y="0"/>
                  </a:lnTo>
                  <a:cubicBezTo>
                    <a:pt x="4391429" y="0"/>
                    <a:pt x="4402006" y="10577"/>
                    <a:pt x="4402006" y="23623"/>
                  </a:cubicBezTo>
                  <a:lnTo>
                    <a:pt x="4402006" y="2373379"/>
                  </a:lnTo>
                  <a:cubicBezTo>
                    <a:pt x="4402006" y="2379644"/>
                    <a:pt x="4399517" y="2385653"/>
                    <a:pt x="4395087" y="2390083"/>
                  </a:cubicBezTo>
                  <a:cubicBezTo>
                    <a:pt x="4390656" y="2394513"/>
                    <a:pt x="4384647" y="2397002"/>
                    <a:pt x="4378382" y="2397002"/>
                  </a:cubicBezTo>
                  <a:lnTo>
                    <a:pt x="23623" y="2397002"/>
                  </a:lnTo>
                  <a:cubicBezTo>
                    <a:pt x="17358" y="2397002"/>
                    <a:pt x="11349" y="2394513"/>
                    <a:pt x="6919" y="2390083"/>
                  </a:cubicBezTo>
                  <a:cubicBezTo>
                    <a:pt x="2489" y="2385653"/>
                    <a:pt x="0" y="2379644"/>
                    <a:pt x="0" y="2373379"/>
                  </a:cubicBezTo>
                  <a:lnTo>
                    <a:pt x="0" y="23623"/>
                  </a:lnTo>
                  <a:cubicBezTo>
                    <a:pt x="0" y="17358"/>
                    <a:pt x="2489" y="11349"/>
                    <a:pt x="6919" y="6919"/>
                  </a:cubicBezTo>
                  <a:cubicBezTo>
                    <a:pt x="11349" y="2489"/>
                    <a:pt x="17358" y="0"/>
                    <a:pt x="23623" y="0"/>
                  </a:cubicBezTo>
                  <a:close/>
                </a:path>
              </a:pathLst>
            </a:custGeom>
            <a:solidFill>
              <a:srgbClr val="E6EAEF"/>
            </a:solidFill>
            <a:ln w="19050" cap="rnd">
              <a:solidFill>
                <a:srgbClr val="243342"/>
              </a:solidFill>
              <a:prstDash val="solid"/>
              <a:round/>
            </a:ln>
          </p:spPr>
        </p:sp>
        <p:sp>
          <p:nvSpPr>
            <p:cNvPr name="TextBox 4" id="4"/>
            <p:cNvSpPr txBox="true"/>
            <p:nvPr/>
          </p:nvSpPr>
          <p:spPr>
            <a:xfrm>
              <a:off x="0" y="-38100"/>
              <a:ext cx="4402006" cy="2435102"/>
            </a:xfrm>
            <a:prstGeom prst="rect">
              <a:avLst/>
            </a:prstGeom>
          </p:spPr>
          <p:txBody>
            <a:bodyPr anchor="ctr" rtlCol="false" tIns="50800" lIns="50800" bIns="50800" rIns="50800"/>
            <a:lstStyle/>
            <a:p>
              <a:pPr algn="ctr">
                <a:lnSpc>
                  <a:spcPts val="3362"/>
                </a:lnSpc>
              </a:pPr>
            </a:p>
          </p:txBody>
        </p:sp>
      </p:grpSp>
      <p:grpSp>
        <p:nvGrpSpPr>
          <p:cNvPr name="Group 5" id="5"/>
          <p:cNvGrpSpPr/>
          <p:nvPr/>
        </p:nvGrpSpPr>
        <p:grpSpPr>
          <a:xfrm rot="-7538080">
            <a:off x="-7029811" y="-5584933"/>
            <a:ext cx="9808447" cy="9331824"/>
            <a:chOff x="0" y="0"/>
            <a:chExt cx="13077930" cy="12442432"/>
          </a:xfrm>
        </p:grpSpPr>
        <p:grpSp>
          <p:nvGrpSpPr>
            <p:cNvPr name="Group 6" id="6"/>
            <p:cNvGrpSpPr/>
            <p:nvPr/>
          </p:nvGrpSpPr>
          <p:grpSpPr>
            <a:xfrm rot="2252144">
              <a:off x="1498251" y="1484738"/>
              <a:ext cx="7399579" cy="7432687"/>
              <a:chOff x="0" y="0"/>
              <a:chExt cx="2816645" cy="2829248"/>
            </a:xfrm>
          </p:grpSpPr>
          <p:sp>
            <p:nvSpPr>
              <p:cNvPr name="Freeform 7" id="7"/>
              <p:cNvSpPr/>
              <p:nvPr/>
            </p:nvSpPr>
            <p:spPr>
              <a:xfrm flipH="false" flipV="false" rot="0">
                <a:off x="0" y="0"/>
                <a:ext cx="2816645" cy="2829248"/>
              </a:xfrm>
              <a:custGeom>
                <a:avLst/>
                <a:gdLst/>
                <a:ahLst/>
                <a:cxnLst/>
                <a:rect r="r" b="b" t="t" l="l"/>
                <a:pathLst>
                  <a:path h="2829248" w="2816645">
                    <a:moveTo>
                      <a:pt x="0" y="0"/>
                    </a:moveTo>
                    <a:lnTo>
                      <a:pt x="2816645" y="0"/>
                    </a:lnTo>
                    <a:lnTo>
                      <a:pt x="2816645" y="2829248"/>
                    </a:lnTo>
                    <a:lnTo>
                      <a:pt x="0" y="2829248"/>
                    </a:lnTo>
                    <a:close/>
                  </a:path>
                </a:pathLst>
              </a:custGeom>
              <a:solidFill>
                <a:srgbClr val="243342"/>
              </a:solidFill>
            </p:spPr>
          </p:sp>
          <p:sp>
            <p:nvSpPr>
              <p:cNvPr name="TextBox 8" id="8"/>
              <p:cNvSpPr txBox="true"/>
              <p:nvPr/>
            </p:nvSpPr>
            <p:spPr>
              <a:xfrm>
                <a:off x="0" y="-123825"/>
                <a:ext cx="2816645" cy="2953073"/>
              </a:xfrm>
              <a:prstGeom prst="rect">
                <a:avLst/>
              </a:prstGeom>
            </p:spPr>
            <p:txBody>
              <a:bodyPr anchor="ctr" rtlCol="false" tIns="50800" lIns="50800" bIns="50800" rIns="50800"/>
              <a:lstStyle/>
              <a:p>
                <a:pPr algn="ctr">
                  <a:lnSpc>
                    <a:spcPts val="2659"/>
                  </a:lnSpc>
                  <a:spcBef>
                    <a:spcPct val="0"/>
                  </a:spcBef>
                </a:pPr>
              </a:p>
            </p:txBody>
          </p:sp>
        </p:grpSp>
        <p:grpSp>
          <p:nvGrpSpPr>
            <p:cNvPr name="Group 9" id="9"/>
            <p:cNvGrpSpPr/>
            <p:nvPr/>
          </p:nvGrpSpPr>
          <p:grpSpPr>
            <a:xfrm rot="2252144">
              <a:off x="2397493" y="3224228"/>
              <a:ext cx="7399579" cy="7432687"/>
              <a:chOff x="0" y="0"/>
              <a:chExt cx="2816645" cy="2829248"/>
            </a:xfrm>
          </p:grpSpPr>
          <p:sp>
            <p:nvSpPr>
              <p:cNvPr name="Freeform 10" id="10"/>
              <p:cNvSpPr/>
              <p:nvPr/>
            </p:nvSpPr>
            <p:spPr>
              <a:xfrm flipH="false" flipV="false" rot="0">
                <a:off x="0" y="0"/>
                <a:ext cx="2816645" cy="2829248"/>
              </a:xfrm>
              <a:custGeom>
                <a:avLst/>
                <a:gdLst/>
                <a:ahLst/>
                <a:cxnLst/>
                <a:rect r="r" b="b" t="t" l="l"/>
                <a:pathLst>
                  <a:path h="2829248" w="2816645">
                    <a:moveTo>
                      <a:pt x="0" y="0"/>
                    </a:moveTo>
                    <a:lnTo>
                      <a:pt x="2816645" y="0"/>
                    </a:lnTo>
                    <a:lnTo>
                      <a:pt x="2816645" y="2829248"/>
                    </a:lnTo>
                    <a:lnTo>
                      <a:pt x="0" y="2829248"/>
                    </a:lnTo>
                    <a:close/>
                  </a:path>
                </a:pathLst>
              </a:custGeom>
              <a:solidFill>
                <a:srgbClr val="535659"/>
              </a:solidFill>
            </p:spPr>
          </p:sp>
          <p:sp>
            <p:nvSpPr>
              <p:cNvPr name="TextBox 11" id="11"/>
              <p:cNvSpPr txBox="true"/>
              <p:nvPr/>
            </p:nvSpPr>
            <p:spPr>
              <a:xfrm>
                <a:off x="0" y="-123825"/>
                <a:ext cx="2816645" cy="2953073"/>
              </a:xfrm>
              <a:prstGeom prst="rect">
                <a:avLst/>
              </a:prstGeom>
            </p:spPr>
            <p:txBody>
              <a:bodyPr anchor="ctr" rtlCol="false" tIns="50800" lIns="50800" bIns="50800" rIns="50800"/>
              <a:lstStyle/>
              <a:p>
                <a:pPr algn="ctr">
                  <a:lnSpc>
                    <a:spcPts val="2659"/>
                  </a:lnSpc>
                  <a:spcBef>
                    <a:spcPct val="0"/>
                  </a:spcBef>
                </a:pPr>
              </a:p>
            </p:txBody>
          </p:sp>
        </p:grpSp>
        <p:grpSp>
          <p:nvGrpSpPr>
            <p:cNvPr name="Group 12" id="12"/>
            <p:cNvGrpSpPr/>
            <p:nvPr/>
          </p:nvGrpSpPr>
          <p:grpSpPr>
            <a:xfrm rot="2252144">
              <a:off x="4180100" y="3525007"/>
              <a:ext cx="7399579" cy="7432687"/>
              <a:chOff x="0" y="0"/>
              <a:chExt cx="2816645" cy="2829248"/>
            </a:xfrm>
          </p:grpSpPr>
          <p:sp>
            <p:nvSpPr>
              <p:cNvPr name="Freeform 13" id="13"/>
              <p:cNvSpPr/>
              <p:nvPr/>
            </p:nvSpPr>
            <p:spPr>
              <a:xfrm flipH="false" flipV="false" rot="0">
                <a:off x="0" y="0"/>
                <a:ext cx="2816645" cy="2829248"/>
              </a:xfrm>
              <a:custGeom>
                <a:avLst/>
                <a:gdLst/>
                <a:ahLst/>
                <a:cxnLst/>
                <a:rect r="r" b="b" t="t" l="l"/>
                <a:pathLst>
                  <a:path h="2829248" w="2816645">
                    <a:moveTo>
                      <a:pt x="0" y="0"/>
                    </a:moveTo>
                    <a:lnTo>
                      <a:pt x="2816645" y="0"/>
                    </a:lnTo>
                    <a:lnTo>
                      <a:pt x="2816645" y="2829248"/>
                    </a:lnTo>
                    <a:lnTo>
                      <a:pt x="0" y="2829248"/>
                    </a:lnTo>
                    <a:close/>
                  </a:path>
                </a:pathLst>
              </a:custGeom>
              <a:solidFill>
                <a:srgbClr val="858789"/>
              </a:solidFill>
            </p:spPr>
          </p:sp>
          <p:sp>
            <p:nvSpPr>
              <p:cNvPr name="TextBox 14" id="14"/>
              <p:cNvSpPr txBox="true"/>
              <p:nvPr/>
            </p:nvSpPr>
            <p:spPr>
              <a:xfrm>
                <a:off x="0" y="-123825"/>
                <a:ext cx="2816645" cy="2953073"/>
              </a:xfrm>
              <a:prstGeom prst="rect">
                <a:avLst/>
              </a:prstGeom>
            </p:spPr>
            <p:txBody>
              <a:bodyPr anchor="ctr" rtlCol="false" tIns="50800" lIns="50800" bIns="50800" rIns="50800"/>
              <a:lstStyle/>
              <a:p>
                <a:pPr algn="ctr">
                  <a:lnSpc>
                    <a:spcPts val="2659"/>
                  </a:lnSpc>
                  <a:spcBef>
                    <a:spcPct val="0"/>
                  </a:spcBef>
                </a:pPr>
              </a:p>
            </p:txBody>
          </p:sp>
        </p:grpSp>
      </p:grpSp>
      <p:grpSp>
        <p:nvGrpSpPr>
          <p:cNvPr name="Group 15" id="15"/>
          <p:cNvGrpSpPr/>
          <p:nvPr/>
        </p:nvGrpSpPr>
        <p:grpSpPr>
          <a:xfrm rot="2124477">
            <a:off x="15979122" y="5429903"/>
            <a:ext cx="9808447" cy="9331824"/>
            <a:chOff x="0" y="0"/>
            <a:chExt cx="13077930" cy="12442432"/>
          </a:xfrm>
        </p:grpSpPr>
        <p:grpSp>
          <p:nvGrpSpPr>
            <p:cNvPr name="Group 16" id="16"/>
            <p:cNvGrpSpPr/>
            <p:nvPr/>
          </p:nvGrpSpPr>
          <p:grpSpPr>
            <a:xfrm rot="2252144">
              <a:off x="1498251" y="1484738"/>
              <a:ext cx="7399579" cy="7432687"/>
              <a:chOff x="0" y="0"/>
              <a:chExt cx="2816645" cy="2829248"/>
            </a:xfrm>
          </p:grpSpPr>
          <p:sp>
            <p:nvSpPr>
              <p:cNvPr name="Freeform 17" id="17"/>
              <p:cNvSpPr/>
              <p:nvPr/>
            </p:nvSpPr>
            <p:spPr>
              <a:xfrm flipH="false" flipV="false" rot="0">
                <a:off x="0" y="0"/>
                <a:ext cx="2816645" cy="2829248"/>
              </a:xfrm>
              <a:custGeom>
                <a:avLst/>
                <a:gdLst/>
                <a:ahLst/>
                <a:cxnLst/>
                <a:rect r="r" b="b" t="t" l="l"/>
                <a:pathLst>
                  <a:path h="2829248" w="2816645">
                    <a:moveTo>
                      <a:pt x="0" y="0"/>
                    </a:moveTo>
                    <a:lnTo>
                      <a:pt x="2816645" y="0"/>
                    </a:lnTo>
                    <a:lnTo>
                      <a:pt x="2816645" y="2829248"/>
                    </a:lnTo>
                    <a:lnTo>
                      <a:pt x="0" y="2829248"/>
                    </a:lnTo>
                    <a:close/>
                  </a:path>
                </a:pathLst>
              </a:custGeom>
              <a:solidFill>
                <a:srgbClr val="243342"/>
              </a:solidFill>
            </p:spPr>
          </p:sp>
          <p:sp>
            <p:nvSpPr>
              <p:cNvPr name="TextBox 18" id="18"/>
              <p:cNvSpPr txBox="true"/>
              <p:nvPr/>
            </p:nvSpPr>
            <p:spPr>
              <a:xfrm>
                <a:off x="0" y="-123825"/>
                <a:ext cx="2816645" cy="2953073"/>
              </a:xfrm>
              <a:prstGeom prst="rect">
                <a:avLst/>
              </a:prstGeom>
            </p:spPr>
            <p:txBody>
              <a:bodyPr anchor="ctr" rtlCol="false" tIns="50800" lIns="50800" bIns="50800" rIns="50800"/>
              <a:lstStyle/>
              <a:p>
                <a:pPr algn="ctr">
                  <a:lnSpc>
                    <a:spcPts val="2659"/>
                  </a:lnSpc>
                  <a:spcBef>
                    <a:spcPct val="0"/>
                  </a:spcBef>
                </a:pPr>
              </a:p>
            </p:txBody>
          </p:sp>
        </p:grpSp>
        <p:grpSp>
          <p:nvGrpSpPr>
            <p:cNvPr name="Group 19" id="19"/>
            <p:cNvGrpSpPr/>
            <p:nvPr/>
          </p:nvGrpSpPr>
          <p:grpSpPr>
            <a:xfrm rot="2252144">
              <a:off x="2397493" y="3224228"/>
              <a:ext cx="7399579" cy="7432687"/>
              <a:chOff x="0" y="0"/>
              <a:chExt cx="2816645" cy="2829248"/>
            </a:xfrm>
          </p:grpSpPr>
          <p:sp>
            <p:nvSpPr>
              <p:cNvPr name="Freeform 20" id="20"/>
              <p:cNvSpPr/>
              <p:nvPr/>
            </p:nvSpPr>
            <p:spPr>
              <a:xfrm flipH="false" flipV="false" rot="0">
                <a:off x="0" y="0"/>
                <a:ext cx="2816645" cy="2829248"/>
              </a:xfrm>
              <a:custGeom>
                <a:avLst/>
                <a:gdLst/>
                <a:ahLst/>
                <a:cxnLst/>
                <a:rect r="r" b="b" t="t" l="l"/>
                <a:pathLst>
                  <a:path h="2829248" w="2816645">
                    <a:moveTo>
                      <a:pt x="0" y="0"/>
                    </a:moveTo>
                    <a:lnTo>
                      <a:pt x="2816645" y="0"/>
                    </a:lnTo>
                    <a:lnTo>
                      <a:pt x="2816645" y="2829248"/>
                    </a:lnTo>
                    <a:lnTo>
                      <a:pt x="0" y="2829248"/>
                    </a:lnTo>
                    <a:close/>
                  </a:path>
                </a:pathLst>
              </a:custGeom>
              <a:solidFill>
                <a:srgbClr val="535659"/>
              </a:solidFill>
            </p:spPr>
          </p:sp>
          <p:sp>
            <p:nvSpPr>
              <p:cNvPr name="TextBox 21" id="21"/>
              <p:cNvSpPr txBox="true"/>
              <p:nvPr/>
            </p:nvSpPr>
            <p:spPr>
              <a:xfrm>
                <a:off x="0" y="-123825"/>
                <a:ext cx="2816645" cy="2953073"/>
              </a:xfrm>
              <a:prstGeom prst="rect">
                <a:avLst/>
              </a:prstGeom>
            </p:spPr>
            <p:txBody>
              <a:bodyPr anchor="ctr" rtlCol="false" tIns="50800" lIns="50800" bIns="50800" rIns="50800"/>
              <a:lstStyle/>
              <a:p>
                <a:pPr algn="ctr">
                  <a:lnSpc>
                    <a:spcPts val="2659"/>
                  </a:lnSpc>
                  <a:spcBef>
                    <a:spcPct val="0"/>
                  </a:spcBef>
                </a:pPr>
              </a:p>
            </p:txBody>
          </p:sp>
        </p:grpSp>
        <p:grpSp>
          <p:nvGrpSpPr>
            <p:cNvPr name="Group 22" id="22"/>
            <p:cNvGrpSpPr/>
            <p:nvPr/>
          </p:nvGrpSpPr>
          <p:grpSpPr>
            <a:xfrm rot="2252144">
              <a:off x="4180100" y="3525007"/>
              <a:ext cx="7399579" cy="7432687"/>
              <a:chOff x="0" y="0"/>
              <a:chExt cx="2816645" cy="2829248"/>
            </a:xfrm>
          </p:grpSpPr>
          <p:sp>
            <p:nvSpPr>
              <p:cNvPr name="Freeform 23" id="23"/>
              <p:cNvSpPr/>
              <p:nvPr/>
            </p:nvSpPr>
            <p:spPr>
              <a:xfrm flipH="false" flipV="false" rot="0">
                <a:off x="0" y="0"/>
                <a:ext cx="2816645" cy="2829248"/>
              </a:xfrm>
              <a:custGeom>
                <a:avLst/>
                <a:gdLst/>
                <a:ahLst/>
                <a:cxnLst/>
                <a:rect r="r" b="b" t="t" l="l"/>
                <a:pathLst>
                  <a:path h="2829248" w="2816645">
                    <a:moveTo>
                      <a:pt x="0" y="0"/>
                    </a:moveTo>
                    <a:lnTo>
                      <a:pt x="2816645" y="0"/>
                    </a:lnTo>
                    <a:lnTo>
                      <a:pt x="2816645" y="2829248"/>
                    </a:lnTo>
                    <a:lnTo>
                      <a:pt x="0" y="2829248"/>
                    </a:lnTo>
                    <a:close/>
                  </a:path>
                </a:pathLst>
              </a:custGeom>
              <a:solidFill>
                <a:srgbClr val="858789"/>
              </a:solidFill>
            </p:spPr>
          </p:sp>
          <p:sp>
            <p:nvSpPr>
              <p:cNvPr name="TextBox 24" id="24"/>
              <p:cNvSpPr txBox="true"/>
              <p:nvPr/>
            </p:nvSpPr>
            <p:spPr>
              <a:xfrm>
                <a:off x="0" y="-123825"/>
                <a:ext cx="2816645" cy="2953073"/>
              </a:xfrm>
              <a:prstGeom prst="rect">
                <a:avLst/>
              </a:prstGeom>
            </p:spPr>
            <p:txBody>
              <a:bodyPr anchor="ctr" rtlCol="false" tIns="50800" lIns="50800" bIns="50800" rIns="50800"/>
              <a:lstStyle/>
              <a:p>
                <a:pPr algn="ctr">
                  <a:lnSpc>
                    <a:spcPts val="2659"/>
                  </a:lnSpc>
                  <a:spcBef>
                    <a:spcPct val="0"/>
                  </a:spcBef>
                </a:pPr>
              </a:p>
            </p:txBody>
          </p:sp>
        </p:grpSp>
      </p:grpSp>
      <p:grpSp>
        <p:nvGrpSpPr>
          <p:cNvPr name="Group 25" id="25"/>
          <p:cNvGrpSpPr/>
          <p:nvPr/>
        </p:nvGrpSpPr>
        <p:grpSpPr>
          <a:xfrm rot="0">
            <a:off x="15665503" y="317552"/>
            <a:ext cx="2042119" cy="650325"/>
            <a:chOff x="0" y="0"/>
            <a:chExt cx="537842" cy="171279"/>
          </a:xfrm>
        </p:grpSpPr>
        <p:sp>
          <p:nvSpPr>
            <p:cNvPr name="Freeform 26" id="26"/>
            <p:cNvSpPr/>
            <p:nvPr/>
          </p:nvSpPr>
          <p:spPr>
            <a:xfrm flipH="false" flipV="false" rot="0">
              <a:off x="0" y="0"/>
              <a:ext cx="537842" cy="171279"/>
            </a:xfrm>
            <a:custGeom>
              <a:avLst/>
              <a:gdLst/>
              <a:ahLst/>
              <a:cxnLst/>
              <a:rect r="r" b="b" t="t" l="l"/>
              <a:pathLst>
                <a:path h="171279" w="537842">
                  <a:moveTo>
                    <a:pt x="53076" y="0"/>
                  </a:moveTo>
                  <a:lnTo>
                    <a:pt x="484766" y="0"/>
                  </a:lnTo>
                  <a:cubicBezTo>
                    <a:pt x="514079" y="0"/>
                    <a:pt x="537842" y="23763"/>
                    <a:pt x="537842" y="53076"/>
                  </a:cubicBezTo>
                  <a:lnTo>
                    <a:pt x="537842" y="118203"/>
                  </a:lnTo>
                  <a:cubicBezTo>
                    <a:pt x="537842" y="132280"/>
                    <a:pt x="532250" y="145780"/>
                    <a:pt x="522296" y="155734"/>
                  </a:cubicBezTo>
                  <a:cubicBezTo>
                    <a:pt x="512343" y="165687"/>
                    <a:pt x="498843" y="171279"/>
                    <a:pt x="484766" y="171279"/>
                  </a:cubicBezTo>
                  <a:lnTo>
                    <a:pt x="53076" y="171279"/>
                  </a:lnTo>
                  <a:cubicBezTo>
                    <a:pt x="38999" y="171279"/>
                    <a:pt x="25499" y="165687"/>
                    <a:pt x="15546" y="155734"/>
                  </a:cubicBezTo>
                  <a:cubicBezTo>
                    <a:pt x="5592" y="145780"/>
                    <a:pt x="0" y="132280"/>
                    <a:pt x="0" y="118203"/>
                  </a:cubicBezTo>
                  <a:lnTo>
                    <a:pt x="0" y="53076"/>
                  </a:lnTo>
                  <a:cubicBezTo>
                    <a:pt x="0" y="38999"/>
                    <a:pt x="5592" y="25499"/>
                    <a:pt x="15546" y="15546"/>
                  </a:cubicBezTo>
                  <a:cubicBezTo>
                    <a:pt x="25499" y="5592"/>
                    <a:pt x="38999" y="0"/>
                    <a:pt x="53076" y="0"/>
                  </a:cubicBezTo>
                  <a:close/>
                </a:path>
              </a:pathLst>
            </a:custGeom>
            <a:solidFill>
              <a:srgbClr val="535659"/>
            </a:solidFill>
            <a:ln w="19050" cap="sq">
              <a:solidFill>
                <a:srgbClr val="243342"/>
              </a:solidFill>
              <a:prstDash val="solid"/>
              <a:miter/>
            </a:ln>
          </p:spPr>
        </p:sp>
        <p:sp>
          <p:nvSpPr>
            <p:cNvPr name="TextBox 27" id="27"/>
            <p:cNvSpPr txBox="true"/>
            <p:nvPr/>
          </p:nvSpPr>
          <p:spPr>
            <a:xfrm>
              <a:off x="0" y="-38100"/>
              <a:ext cx="537842" cy="209379"/>
            </a:xfrm>
            <a:prstGeom prst="rect">
              <a:avLst/>
            </a:prstGeom>
          </p:spPr>
          <p:txBody>
            <a:bodyPr anchor="ctr" rtlCol="false" tIns="50800" lIns="50800" bIns="50800" rIns="50800"/>
            <a:lstStyle/>
            <a:p>
              <a:pPr algn="ctr">
                <a:lnSpc>
                  <a:spcPts val="3362"/>
                </a:lnSpc>
              </a:pPr>
            </a:p>
          </p:txBody>
        </p:sp>
      </p:grpSp>
      <p:grpSp>
        <p:nvGrpSpPr>
          <p:cNvPr name="Group 28" id="28"/>
          <p:cNvGrpSpPr/>
          <p:nvPr/>
        </p:nvGrpSpPr>
        <p:grpSpPr>
          <a:xfrm rot="0">
            <a:off x="629723" y="9258300"/>
            <a:ext cx="6961669" cy="627749"/>
            <a:chOff x="0" y="0"/>
            <a:chExt cx="1833526" cy="165333"/>
          </a:xfrm>
        </p:grpSpPr>
        <p:sp>
          <p:nvSpPr>
            <p:cNvPr name="Freeform 29" id="29"/>
            <p:cNvSpPr/>
            <p:nvPr/>
          </p:nvSpPr>
          <p:spPr>
            <a:xfrm flipH="false" flipV="false" rot="0">
              <a:off x="0" y="0"/>
              <a:ext cx="1833526" cy="165333"/>
            </a:xfrm>
            <a:custGeom>
              <a:avLst/>
              <a:gdLst/>
              <a:ahLst/>
              <a:cxnLst/>
              <a:rect r="r" b="b" t="t" l="l"/>
              <a:pathLst>
                <a:path h="165333" w="1833526">
                  <a:moveTo>
                    <a:pt x="16681" y="0"/>
                  </a:moveTo>
                  <a:lnTo>
                    <a:pt x="1816845" y="0"/>
                  </a:lnTo>
                  <a:cubicBezTo>
                    <a:pt x="1821269" y="0"/>
                    <a:pt x="1825512" y="1757"/>
                    <a:pt x="1828640" y="4886"/>
                  </a:cubicBezTo>
                  <a:cubicBezTo>
                    <a:pt x="1831769" y="8014"/>
                    <a:pt x="1833526" y="12257"/>
                    <a:pt x="1833526" y="16681"/>
                  </a:cubicBezTo>
                  <a:lnTo>
                    <a:pt x="1833526" y="148652"/>
                  </a:lnTo>
                  <a:cubicBezTo>
                    <a:pt x="1833526" y="157865"/>
                    <a:pt x="1826058" y="165333"/>
                    <a:pt x="1816845" y="165333"/>
                  </a:cubicBezTo>
                  <a:lnTo>
                    <a:pt x="16681" y="165333"/>
                  </a:lnTo>
                  <a:cubicBezTo>
                    <a:pt x="7468" y="165333"/>
                    <a:pt x="0" y="157865"/>
                    <a:pt x="0" y="148652"/>
                  </a:cubicBezTo>
                  <a:lnTo>
                    <a:pt x="0" y="16681"/>
                  </a:lnTo>
                  <a:cubicBezTo>
                    <a:pt x="0" y="7468"/>
                    <a:pt x="7468" y="0"/>
                    <a:pt x="16681" y="0"/>
                  </a:cubicBezTo>
                  <a:close/>
                </a:path>
              </a:pathLst>
            </a:custGeom>
            <a:solidFill>
              <a:srgbClr val="535659"/>
            </a:solidFill>
            <a:ln w="19050" cap="sq">
              <a:solidFill>
                <a:srgbClr val="243342"/>
              </a:solidFill>
              <a:prstDash val="solid"/>
              <a:miter/>
            </a:ln>
          </p:spPr>
        </p:sp>
        <p:sp>
          <p:nvSpPr>
            <p:cNvPr name="TextBox 30" id="30"/>
            <p:cNvSpPr txBox="true"/>
            <p:nvPr/>
          </p:nvSpPr>
          <p:spPr>
            <a:xfrm>
              <a:off x="0" y="-38100"/>
              <a:ext cx="1833526" cy="203433"/>
            </a:xfrm>
            <a:prstGeom prst="rect">
              <a:avLst/>
            </a:prstGeom>
          </p:spPr>
          <p:txBody>
            <a:bodyPr anchor="ctr" rtlCol="false" tIns="50800" lIns="50800" bIns="50800" rIns="50800"/>
            <a:lstStyle/>
            <a:p>
              <a:pPr algn="ctr">
                <a:lnSpc>
                  <a:spcPts val="3362"/>
                </a:lnSpc>
              </a:pPr>
            </a:p>
          </p:txBody>
        </p:sp>
      </p:grpSp>
      <p:sp>
        <p:nvSpPr>
          <p:cNvPr name="TextBox 31" id="31"/>
          <p:cNvSpPr txBox="true"/>
          <p:nvPr/>
        </p:nvSpPr>
        <p:spPr>
          <a:xfrm rot="0">
            <a:off x="5851746" y="819150"/>
            <a:ext cx="6584507" cy="1727199"/>
          </a:xfrm>
          <a:prstGeom prst="rect">
            <a:avLst/>
          </a:prstGeom>
        </p:spPr>
        <p:txBody>
          <a:bodyPr anchor="t" rtlCol="false" tIns="0" lIns="0" bIns="0" rIns="0">
            <a:spAutoFit/>
          </a:bodyPr>
          <a:lstStyle/>
          <a:p>
            <a:pPr algn="ctr">
              <a:lnSpc>
                <a:spcPts val="9199"/>
              </a:lnSpc>
            </a:pPr>
            <a:r>
              <a:rPr lang="en-US" sz="9999">
                <a:solidFill>
                  <a:srgbClr val="243342"/>
                </a:solidFill>
                <a:latin typeface="Karnchang Bold"/>
              </a:rPr>
              <a:t>PACKAGE</a:t>
            </a:r>
          </a:p>
        </p:txBody>
      </p:sp>
      <p:sp>
        <p:nvSpPr>
          <p:cNvPr name="TextBox 32" id="32"/>
          <p:cNvSpPr txBox="true"/>
          <p:nvPr/>
        </p:nvSpPr>
        <p:spPr>
          <a:xfrm rot="0">
            <a:off x="2566791" y="2636150"/>
            <a:ext cx="12783668" cy="4202362"/>
          </a:xfrm>
          <a:prstGeom prst="rect">
            <a:avLst/>
          </a:prstGeom>
        </p:spPr>
        <p:txBody>
          <a:bodyPr anchor="t" rtlCol="false" tIns="0" lIns="0" bIns="0" rIns="0">
            <a:spAutoFit/>
          </a:bodyPr>
          <a:lstStyle/>
          <a:p>
            <a:pPr algn="just">
              <a:lnSpc>
                <a:spcPts val="4623"/>
              </a:lnSpc>
            </a:pPr>
            <a:r>
              <a:rPr lang="en-US" sz="3302">
                <a:solidFill>
                  <a:srgbClr val="000000"/>
                </a:solidFill>
                <a:latin typeface="Karnchang"/>
              </a:rPr>
              <a:t>Package atau paket yaitu sebuah folder yang digunakan </a:t>
            </a:r>
            <a:r>
              <a:rPr lang="en-US" sz="3302">
                <a:solidFill>
                  <a:srgbClr val="000000"/>
                </a:solidFill>
                <a:latin typeface="Karnchang"/>
              </a:rPr>
              <a:t>sebagai dasar meletakkan file class atau interface. Package berfungsi untuk mengelompokkan   beberapa class atau interface dalam satu unit yang mempunyai kesamaan kategori. Selain itu kegunaan package adalah untuk melakukan manajemen file dalam jumlah banyak untuk menghindari konflik pada</a:t>
            </a:r>
          </a:p>
          <a:p>
            <a:pPr algn="just">
              <a:lnSpc>
                <a:spcPts val="4623"/>
              </a:lnSpc>
            </a:pPr>
            <a:r>
              <a:rPr lang="en-US" sz="3302">
                <a:solidFill>
                  <a:srgbClr val="000000"/>
                </a:solidFill>
                <a:latin typeface="Karnchang"/>
              </a:rPr>
              <a:t>penamaan.</a:t>
            </a:r>
          </a:p>
        </p:txBody>
      </p:sp>
      <p:sp>
        <p:nvSpPr>
          <p:cNvPr name="TextBox 33" id="33"/>
          <p:cNvSpPr txBox="true"/>
          <p:nvPr/>
        </p:nvSpPr>
        <p:spPr>
          <a:xfrm rot="0">
            <a:off x="15621459" y="349050"/>
            <a:ext cx="2168307" cy="444454"/>
          </a:xfrm>
          <a:prstGeom prst="rect">
            <a:avLst/>
          </a:prstGeom>
        </p:spPr>
        <p:txBody>
          <a:bodyPr anchor="t" rtlCol="false" tIns="0" lIns="0" bIns="0" rIns="0">
            <a:spAutoFit/>
          </a:bodyPr>
          <a:lstStyle/>
          <a:p>
            <a:pPr algn="ctr">
              <a:lnSpc>
                <a:spcPts val="2800"/>
              </a:lnSpc>
            </a:pPr>
            <a:r>
              <a:rPr lang="en-US" sz="2000" spc="120">
                <a:solidFill>
                  <a:srgbClr val="FFFFFF"/>
                </a:solidFill>
                <a:latin typeface="Karnchang"/>
              </a:rPr>
              <a:t>Halaman 3</a:t>
            </a:r>
          </a:p>
        </p:txBody>
      </p:sp>
      <p:sp>
        <p:nvSpPr>
          <p:cNvPr name="TextBox 34" id="34"/>
          <p:cNvSpPr txBox="true"/>
          <p:nvPr/>
        </p:nvSpPr>
        <p:spPr>
          <a:xfrm rot="0">
            <a:off x="551143" y="9305925"/>
            <a:ext cx="7118830" cy="444500"/>
          </a:xfrm>
          <a:prstGeom prst="rect">
            <a:avLst/>
          </a:prstGeom>
        </p:spPr>
        <p:txBody>
          <a:bodyPr anchor="t" rtlCol="false" tIns="0" lIns="0" bIns="0" rIns="0">
            <a:spAutoFit/>
          </a:bodyPr>
          <a:lstStyle/>
          <a:p>
            <a:pPr algn="ctr">
              <a:lnSpc>
                <a:spcPts val="2800"/>
              </a:lnSpc>
            </a:pPr>
            <a:r>
              <a:rPr lang="en-US" sz="2000" spc="120">
                <a:solidFill>
                  <a:srgbClr val="FFFFFF"/>
                </a:solidFill>
                <a:latin typeface="Karnchang"/>
              </a:rPr>
              <a:t>Kelompok 4 |  PBO | TI 22 H | Universitas Nusa Putra</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E6EAEF"/>
        </a:solidFill>
      </p:bgPr>
    </p:bg>
    <p:spTree>
      <p:nvGrpSpPr>
        <p:cNvPr id="1" name=""/>
        <p:cNvGrpSpPr/>
        <p:nvPr/>
      </p:nvGrpSpPr>
      <p:grpSpPr>
        <a:xfrm>
          <a:off x="0" y="0"/>
          <a:ext cx="0" cy="0"/>
          <a:chOff x="0" y="0"/>
          <a:chExt cx="0" cy="0"/>
        </a:xfrm>
      </p:grpSpPr>
      <p:grpSp>
        <p:nvGrpSpPr>
          <p:cNvPr name="Group 2" id="2"/>
          <p:cNvGrpSpPr/>
          <p:nvPr/>
        </p:nvGrpSpPr>
        <p:grpSpPr>
          <a:xfrm rot="0">
            <a:off x="787067" y="592941"/>
            <a:ext cx="16713866" cy="9101117"/>
            <a:chOff x="0" y="0"/>
            <a:chExt cx="4402006" cy="2397002"/>
          </a:xfrm>
        </p:grpSpPr>
        <p:sp>
          <p:nvSpPr>
            <p:cNvPr name="Freeform 3" id="3"/>
            <p:cNvSpPr/>
            <p:nvPr/>
          </p:nvSpPr>
          <p:spPr>
            <a:xfrm flipH="false" flipV="false" rot="0">
              <a:off x="0" y="0"/>
              <a:ext cx="4402006" cy="2397002"/>
            </a:xfrm>
            <a:custGeom>
              <a:avLst/>
              <a:gdLst/>
              <a:ahLst/>
              <a:cxnLst/>
              <a:rect r="r" b="b" t="t" l="l"/>
              <a:pathLst>
                <a:path h="2397002" w="4402006">
                  <a:moveTo>
                    <a:pt x="23623" y="0"/>
                  </a:moveTo>
                  <a:lnTo>
                    <a:pt x="4378382" y="0"/>
                  </a:lnTo>
                  <a:cubicBezTo>
                    <a:pt x="4391429" y="0"/>
                    <a:pt x="4402006" y="10577"/>
                    <a:pt x="4402006" y="23623"/>
                  </a:cubicBezTo>
                  <a:lnTo>
                    <a:pt x="4402006" y="2373379"/>
                  </a:lnTo>
                  <a:cubicBezTo>
                    <a:pt x="4402006" y="2379644"/>
                    <a:pt x="4399517" y="2385653"/>
                    <a:pt x="4395087" y="2390083"/>
                  </a:cubicBezTo>
                  <a:cubicBezTo>
                    <a:pt x="4390656" y="2394513"/>
                    <a:pt x="4384647" y="2397002"/>
                    <a:pt x="4378382" y="2397002"/>
                  </a:cubicBezTo>
                  <a:lnTo>
                    <a:pt x="23623" y="2397002"/>
                  </a:lnTo>
                  <a:cubicBezTo>
                    <a:pt x="17358" y="2397002"/>
                    <a:pt x="11349" y="2394513"/>
                    <a:pt x="6919" y="2390083"/>
                  </a:cubicBezTo>
                  <a:cubicBezTo>
                    <a:pt x="2489" y="2385653"/>
                    <a:pt x="0" y="2379644"/>
                    <a:pt x="0" y="2373379"/>
                  </a:cubicBezTo>
                  <a:lnTo>
                    <a:pt x="0" y="23623"/>
                  </a:lnTo>
                  <a:cubicBezTo>
                    <a:pt x="0" y="17358"/>
                    <a:pt x="2489" y="11349"/>
                    <a:pt x="6919" y="6919"/>
                  </a:cubicBezTo>
                  <a:cubicBezTo>
                    <a:pt x="11349" y="2489"/>
                    <a:pt x="17358" y="0"/>
                    <a:pt x="23623" y="0"/>
                  </a:cubicBezTo>
                  <a:close/>
                </a:path>
              </a:pathLst>
            </a:custGeom>
            <a:solidFill>
              <a:srgbClr val="E6EAEF"/>
            </a:solidFill>
            <a:ln w="19050" cap="rnd">
              <a:solidFill>
                <a:srgbClr val="243342"/>
              </a:solidFill>
              <a:prstDash val="solid"/>
              <a:round/>
            </a:ln>
          </p:spPr>
        </p:sp>
        <p:sp>
          <p:nvSpPr>
            <p:cNvPr name="TextBox 4" id="4"/>
            <p:cNvSpPr txBox="true"/>
            <p:nvPr/>
          </p:nvSpPr>
          <p:spPr>
            <a:xfrm>
              <a:off x="0" y="-38100"/>
              <a:ext cx="4402006" cy="2435102"/>
            </a:xfrm>
            <a:prstGeom prst="rect">
              <a:avLst/>
            </a:prstGeom>
          </p:spPr>
          <p:txBody>
            <a:bodyPr anchor="ctr" rtlCol="false" tIns="50800" lIns="50800" bIns="50800" rIns="50800"/>
            <a:lstStyle/>
            <a:p>
              <a:pPr algn="ctr">
                <a:lnSpc>
                  <a:spcPts val="3362"/>
                </a:lnSpc>
              </a:pPr>
            </a:p>
          </p:txBody>
        </p:sp>
      </p:grpSp>
      <p:grpSp>
        <p:nvGrpSpPr>
          <p:cNvPr name="Group 5" id="5"/>
          <p:cNvGrpSpPr/>
          <p:nvPr/>
        </p:nvGrpSpPr>
        <p:grpSpPr>
          <a:xfrm rot="-7538080">
            <a:off x="-7029811" y="-5584933"/>
            <a:ext cx="9808447" cy="9331824"/>
            <a:chOff x="0" y="0"/>
            <a:chExt cx="13077930" cy="12442432"/>
          </a:xfrm>
        </p:grpSpPr>
        <p:grpSp>
          <p:nvGrpSpPr>
            <p:cNvPr name="Group 6" id="6"/>
            <p:cNvGrpSpPr/>
            <p:nvPr/>
          </p:nvGrpSpPr>
          <p:grpSpPr>
            <a:xfrm rot="2252144">
              <a:off x="1498251" y="1484738"/>
              <a:ext cx="7399579" cy="7432687"/>
              <a:chOff x="0" y="0"/>
              <a:chExt cx="2816645" cy="2829248"/>
            </a:xfrm>
          </p:grpSpPr>
          <p:sp>
            <p:nvSpPr>
              <p:cNvPr name="Freeform 7" id="7"/>
              <p:cNvSpPr/>
              <p:nvPr/>
            </p:nvSpPr>
            <p:spPr>
              <a:xfrm flipH="false" flipV="false" rot="0">
                <a:off x="0" y="0"/>
                <a:ext cx="2816645" cy="2829248"/>
              </a:xfrm>
              <a:custGeom>
                <a:avLst/>
                <a:gdLst/>
                <a:ahLst/>
                <a:cxnLst/>
                <a:rect r="r" b="b" t="t" l="l"/>
                <a:pathLst>
                  <a:path h="2829248" w="2816645">
                    <a:moveTo>
                      <a:pt x="0" y="0"/>
                    </a:moveTo>
                    <a:lnTo>
                      <a:pt x="2816645" y="0"/>
                    </a:lnTo>
                    <a:lnTo>
                      <a:pt x="2816645" y="2829248"/>
                    </a:lnTo>
                    <a:lnTo>
                      <a:pt x="0" y="2829248"/>
                    </a:lnTo>
                    <a:close/>
                  </a:path>
                </a:pathLst>
              </a:custGeom>
              <a:solidFill>
                <a:srgbClr val="243342"/>
              </a:solidFill>
            </p:spPr>
          </p:sp>
          <p:sp>
            <p:nvSpPr>
              <p:cNvPr name="TextBox 8" id="8"/>
              <p:cNvSpPr txBox="true"/>
              <p:nvPr/>
            </p:nvSpPr>
            <p:spPr>
              <a:xfrm>
                <a:off x="0" y="-123825"/>
                <a:ext cx="2816645" cy="2953073"/>
              </a:xfrm>
              <a:prstGeom prst="rect">
                <a:avLst/>
              </a:prstGeom>
            </p:spPr>
            <p:txBody>
              <a:bodyPr anchor="ctr" rtlCol="false" tIns="50800" lIns="50800" bIns="50800" rIns="50800"/>
              <a:lstStyle/>
              <a:p>
                <a:pPr algn="ctr">
                  <a:lnSpc>
                    <a:spcPts val="2659"/>
                  </a:lnSpc>
                  <a:spcBef>
                    <a:spcPct val="0"/>
                  </a:spcBef>
                </a:pPr>
              </a:p>
            </p:txBody>
          </p:sp>
        </p:grpSp>
        <p:grpSp>
          <p:nvGrpSpPr>
            <p:cNvPr name="Group 9" id="9"/>
            <p:cNvGrpSpPr/>
            <p:nvPr/>
          </p:nvGrpSpPr>
          <p:grpSpPr>
            <a:xfrm rot="2252144">
              <a:off x="2397493" y="3224228"/>
              <a:ext cx="7399579" cy="7432687"/>
              <a:chOff x="0" y="0"/>
              <a:chExt cx="2816645" cy="2829248"/>
            </a:xfrm>
          </p:grpSpPr>
          <p:sp>
            <p:nvSpPr>
              <p:cNvPr name="Freeform 10" id="10"/>
              <p:cNvSpPr/>
              <p:nvPr/>
            </p:nvSpPr>
            <p:spPr>
              <a:xfrm flipH="false" flipV="false" rot="0">
                <a:off x="0" y="0"/>
                <a:ext cx="2816645" cy="2829248"/>
              </a:xfrm>
              <a:custGeom>
                <a:avLst/>
                <a:gdLst/>
                <a:ahLst/>
                <a:cxnLst/>
                <a:rect r="r" b="b" t="t" l="l"/>
                <a:pathLst>
                  <a:path h="2829248" w="2816645">
                    <a:moveTo>
                      <a:pt x="0" y="0"/>
                    </a:moveTo>
                    <a:lnTo>
                      <a:pt x="2816645" y="0"/>
                    </a:lnTo>
                    <a:lnTo>
                      <a:pt x="2816645" y="2829248"/>
                    </a:lnTo>
                    <a:lnTo>
                      <a:pt x="0" y="2829248"/>
                    </a:lnTo>
                    <a:close/>
                  </a:path>
                </a:pathLst>
              </a:custGeom>
              <a:solidFill>
                <a:srgbClr val="535659"/>
              </a:solidFill>
            </p:spPr>
          </p:sp>
          <p:sp>
            <p:nvSpPr>
              <p:cNvPr name="TextBox 11" id="11"/>
              <p:cNvSpPr txBox="true"/>
              <p:nvPr/>
            </p:nvSpPr>
            <p:spPr>
              <a:xfrm>
                <a:off x="0" y="-123825"/>
                <a:ext cx="2816645" cy="2953073"/>
              </a:xfrm>
              <a:prstGeom prst="rect">
                <a:avLst/>
              </a:prstGeom>
            </p:spPr>
            <p:txBody>
              <a:bodyPr anchor="ctr" rtlCol="false" tIns="50800" lIns="50800" bIns="50800" rIns="50800"/>
              <a:lstStyle/>
              <a:p>
                <a:pPr algn="ctr">
                  <a:lnSpc>
                    <a:spcPts val="2659"/>
                  </a:lnSpc>
                  <a:spcBef>
                    <a:spcPct val="0"/>
                  </a:spcBef>
                </a:pPr>
              </a:p>
            </p:txBody>
          </p:sp>
        </p:grpSp>
        <p:grpSp>
          <p:nvGrpSpPr>
            <p:cNvPr name="Group 12" id="12"/>
            <p:cNvGrpSpPr/>
            <p:nvPr/>
          </p:nvGrpSpPr>
          <p:grpSpPr>
            <a:xfrm rot="2252144">
              <a:off x="4180100" y="3525007"/>
              <a:ext cx="7399579" cy="7432687"/>
              <a:chOff x="0" y="0"/>
              <a:chExt cx="2816645" cy="2829248"/>
            </a:xfrm>
          </p:grpSpPr>
          <p:sp>
            <p:nvSpPr>
              <p:cNvPr name="Freeform 13" id="13"/>
              <p:cNvSpPr/>
              <p:nvPr/>
            </p:nvSpPr>
            <p:spPr>
              <a:xfrm flipH="false" flipV="false" rot="0">
                <a:off x="0" y="0"/>
                <a:ext cx="2816645" cy="2829248"/>
              </a:xfrm>
              <a:custGeom>
                <a:avLst/>
                <a:gdLst/>
                <a:ahLst/>
                <a:cxnLst/>
                <a:rect r="r" b="b" t="t" l="l"/>
                <a:pathLst>
                  <a:path h="2829248" w="2816645">
                    <a:moveTo>
                      <a:pt x="0" y="0"/>
                    </a:moveTo>
                    <a:lnTo>
                      <a:pt x="2816645" y="0"/>
                    </a:lnTo>
                    <a:lnTo>
                      <a:pt x="2816645" y="2829248"/>
                    </a:lnTo>
                    <a:lnTo>
                      <a:pt x="0" y="2829248"/>
                    </a:lnTo>
                    <a:close/>
                  </a:path>
                </a:pathLst>
              </a:custGeom>
              <a:solidFill>
                <a:srgbClr val="858789"/>
              </a:solidFill>
            </p:spPr>
          </p:sp>
          <p:sp>
            <p:nvSpPr>
              <p:cNvPr name="TextBox 14" id="14"/>
              <p:cNvSpPr txBox="true"/>
              <p:nvPr/>
            </p:nvSpPr>
            <p:spPr>
              <a:xfrm>
                <a:off x="0" y="-123825"/>
                <a:ext cx="2816645" cy="2953073"/>
              </a:xfrm>
              <a:prstGeom prst="rect">
                <a:avLst/>
              </a:prstGeom>
            </p:spPr>
            <p:txBody>
              <a:bodyPr anchor="ctr" rtlCol="false" tIns="50800" lIns="50800" bIns="50800" rIns="50800"/>
              <a:lstStyle/>
              <a:p>
                <a:pPr algn="ctr">
                  <a:lnSpc>
                    <a:spcPts val="2659"/>
                  </a:lnSpc>
                  <a:spcBef>
                    <a:spcPct val="0"/>
                  </a:spcBef>
                </a:pPr>
              </a:p>
            </p:txBody>
          </p:sp>
        </p:grpSp>
      </p:grpSp>
      <p:grpSp>
        <p:nvGrpSpPr>
          <p:cNvPr name="Group 15" id="15"/>
          <p:cNvGrpSpPr/>
          <p:nvPr/>
        </p:nvGrpSpPr>
        <p:grpSpPr>
          <a:xfrm rot="2124477">
            <a:off x="15979122" y="5429903"/>
            <a:ext cx="9808447" cy="9331824"/>
            <a:chOff x="0" y="0"/>
            <a:chExt cx="13077930" cy="12442432"/>
          </a:xfrm>
        </p:grpSpPr>
        <p:grpSp>
          <p:nvGrpSpPr>
            <p:cNvPr name="Group 16" id="16"/>
            <p:cNvGrpSpPr/>
            <p:nvPr/>
          </p:nvGrpSpPr>
          <p:grpSpPr>
            <a:xfrm rot="2252144">
              <a:off x="1498251" y="1484738"/>
              <a:ext cx="7399579" cy="7432687"/>
              <a:chOff x="0" y="0"/>
              <a:chExt cx="2816645" cy="2829248"/>
            </a:xfrm>
          </p:grpSpPr>
          <p:sp>
            <p:nvSpPr>
              <p:cNvPr name="Freeform 17" id="17"/>
              <p:cNvSpPr/>
              <p:nvPr/>
            </p:nvSpPr>
            <p:spPr>
              <a:xfrm flipH="false" flipV="false" rot="0">
                <a:off x="0" y="0"/>
                <a:ext cx="2816645" cy="2829248"/>
              </a:xfrm>
              <a:custGeom>
                <a:avLst/>
                <a:gdLst/>
                <a:ahLst/>
                <a:cxnLst/>
                <a:rect r="r" b="b" t="t" l="l"/>
                <a:pathLst>
                  <a:path h="2829248" w="2816645">
                    <a:moveTo>
                      <a:pt x="0" y="0"/>
                    </a:moveTo>
                    <a:lnTo>
                      <a:pt x="2816645" y="0"/>
                    </a:lnTo>
                    <a:lnTo>
                      <a:pt x="2816645" y="2829248"/>
                    </a:lnTo>
                    <a:lnTo>
                      <a:pt x="0" y="2829248"/>
                    </a:lnTo>
                    <a:close/>
                  </a:path>
                </a:pathLst>
              </a:custGeom>
              <a:solidFill>
                <a:srgbClr val="243342"/>
              </a:solidFill>
            </p:spPr>
          </p:sp>
          <p:sp>
            <p:nvSpPr>
              <p:cNvPr name="TextBox 18" id="18"/>
              <p:cNvSpPr txBox="true"/>
              <p:nvPr/>
            </p:nvSpPr>
            <p:spPr>
              <a:xfrm>
                <a:off x="0" y="-123825"/>
                <a:ext cx="2816645" cy="2953073"/>
              </a:xfrm>
              <a:prstGeom prst="rect">
                <a:avLst/>
              </a:prstGeom>
            </p:spPr>
            <p:txBody>
              <a:bodyPr anchor="ctr" rtlCol="false" tIns="50800" lIns="50800" bIns="50800" rIns="50800"/>
              <a:lstStyle/>
              <a:p>
                <a:pPr algn="ctr">
                  <a:lnSpc>
                    <a:spcPts val="2659"/>
                  </a:lnSpc>
                  <a:spcBef>
                    <a:spcPct val="0"/>
                  </a:spcBef>
                </a:pPr>
              </a:p>
            </p:txBody>
          </p:sp>
        </p:grpSp>
        <p:grpSp>
          <p:nvGrpSpPr>
            <p:cNvPr name="Group 19" id="19"/>
            <p:cNvGrpSpPr/>
            <p:nvPr/>
          </p:nvGrpSpPr>
          <p:grpSpPr>
            <a:xfrm rot="2252144">
              <a:off x="2397493" y="3224228"/>
              <a:ext cx="7399579" cy="7432687"/>
              <a:chOff x="0" y="0"/>
              <a:chExt cx="2816645" cy="2829248"/>
            </a:xfrm>
          </p:grpSpPr>
          <p:sp>
            <p:nvSpPr>
              <p:cNvPr name="Freeform 20" id="20"/>
              <p:cNvSpPr/>
              <p:nvPr/>
            </p:nvSpPr>
            <p:spPr>
              <a:xfrm flipH="false" flipV="false" rot="0">
                <a:off x="0" y="0"/>
                <a:ext cx="2816645" cy="2829248"/>
              </a:xfrm>
              <a:custGeom>
                <a:avLst/>
                <a:gdLst/>
                <a:ahLst/>
                <a:cxnLst/>
                <a:rect r="r" b="b" t="t" l="l"/>
                <a:pathLst>
                  <a:path h="2829248" w="2816645">
                    <a:moveTo>
                      <a:pt x="0" y="0"/>
                    </a:moveTo>
                    <a:lnTo>
                      <a:pt x="2816645" y="0"/>
                    </a:lnTo>
                    <a:lnTo>
                      <a:pt x="2816645" y="2829248"/>
                    </a:lnTo>
                    <a:lnTo>
                      <a:pt x="0" y="2829248"/>
                    </a:lnTo>
                    <a:close/>
                  </a:path>
                </a:pathLst>
              </a:custGeom>
              <a:solidFill>
                <a:srgbClr val="535659"/>
              </a:solidFill>
            </p:spPr>
          </p:sp>
          <p:sp>
            <p:nvSpPr>
              <p:cNvPr name="TextBox 21" id="21"/>
              <p:cNvSpPr txBox="true"/>
              <p:nvPr/>
            </p:nvSpPr>
            <p:spPr>
              <a:xfrm>
                <a:off x="0" y="-123825"/>
                <a:ext cx="2816645" cy="2953073"/>
              </a:xfrm>
              <a:prstGeom prst="rect">
                <a:avLst/>
              </a:prstGeom>
            </p:spPr>
            <p:txBody>
              <a:bodyPr anchor="ctr" rtlCol="false" tIns="50800" lIns="50800" bIns="50800" rIns="50800"/>
              <a:lstStyle/>
              <a:p>
                <a:pPr algn="ctr">
                  <a:lnSpc>
                    <a:spcPts val="2659"/>
                  </a:lnSpc>
                  <a:spcBef>
                    <a:spcPct val="0"/>
                  </a:spcBef>
                </a:pPr>
              </a:p>
            </p:txBody>
          </p:sp>
        </p:grpSp>
        <p:grpSp>
          <p:nvGrpSpPr>
            <p:cNvPr name="Group 22" id="22"/>
            <p:cNvGrpSpPr/>
            <p:nvPr/>
          </p:nvGrpSpPr>
          <p:grpSpPr>
            <a:xfrm rot="2252144">
              <a:off x="4180100" y="3525007"/>
              <a:ext cx="7399579" cy="7432687"/>
              <a:chOff x="0" y="0"/>
              <a:chExt cx="2816645" cy="2829248"/>
            </a:xfrm>
          </p:grpSpPr>
          <p:sp>
            <p:nvSpPr>
              <p:cNvPr name="Freeform 23" id="23"/>
              <p:cNvSpPr/>
              <p:nvPr/>
            </p:nvSpPr>
            <p:spPr>
              <a:xfrm flipH="false" flipV="false" rot="0">
                <a:off x="0" y="0"/>
                <a:ext cx="2816645" cy="2829248"/>
              </a:xfrm>
              <a:custGeom>
                <a:avLst/>
                <a:gdLst/>
                <a:ahLst/>
                <a:cxnLst/>
                <a:rect r="r" b="b" t="t" l="l"/>
                <a:pathLst>
                  <a:path h="2829248" w="2816645">
                    <a:moveTo>
                      <a:pt x="0" y="0"/>
                    </a:moveTo>
                    <a:lnTo>
                      <a:pt x="2816645" y="0"/>
                    </a:lnTo>
                    <a:lnTo>
                      <a:pt x="2816645" y="2829248"/>
                    </a:lnTo>
                    <a:lnTo>
                      <a:pt x="0" y="2829248"/>
                    </a:lnTo>
                    <a:close/>
                  </a:path>
                </a:pathLst>
              </a:custGeom>
              <a:solidFill>
                <a:srgbClr val="858789"/>
              </a:solidFill>
            </p:spPr>
          </p:sp>
          <p:sp>
            <p:nvSpPr>
              <p:cNvPr name="TextBox 24" id="24"/>
              <p:cNvSpPr txBox="true"/>
              <p:nvPr/>
            </p:nvSpPr>
            <p:spPr>
              <a:xfrm>
                <a:off x="0" y="-123825"/>
                <a:ext cx="2816645" cy="2953073"/>
              </a:xfrm>
              <a:prstGeom prst="rect">
                <a:avLst/>
              </a:prstGeom>
            </p:spPr>
            <p:txBody>
              <a:bodyPr anchor="ctr" rtlCol="false" tIns="50800" lIns="50800" bIns="50800" rIns="50800"/>
              <a:lstStyle/>
              <a:p>
                <a:pPr algn="ctr">
                  <a:lnSpc>
                    <a:spcPts val="2659"/>
                  </a:lnSpc>
                  <a:spcBef>
                    <a:spcPct val="0"/>
                  </a:spcBef>
                </a:pPr>
              </a:p>
            </p:txBody>
          </p:sp>
        </p:grpSp>
      </p:grpSp>
      <p:grpSp>
        <p:nvGrpSpPr>
          <p:cNvPr name="Group 25" id="25"/>
          <p:cNvGrpSpPr/>
          <p:nvPr/>
        </p:nvGrpSpPr>
        <p:grpSpPr>
          <a:xfrm rot="0">
            <a:off x="8853667" y="970118"/>
            <a:ext cx="8096003" cy="2579055"/>
            <a:chOff x="0" y="0"/>
            <a:chExt cx="10794670" cy="3438739"/>
          </a:xfrm>
        </p:grpSpPr>
        <p:sp>
          <p:nvSpPr>
            <p:cNvPr name="Freeform 26" id="26"/>
            <p:cNvSpPr/>
            <p:nvPr/>
          </p:nvSpPr>
          <p:spPr>
            <a:xfrm flipH="false" flipV="false" rot="0">
              <a:off x="0" y="0"/>
              <a:ext cx="879077" cy="879077"/>
            </a:xfrm>
            <a:custGeom>
              <a:avLst/>
              <a:gdLst/>
              <a:ahLst/>
              <a:cxnLst/>
              <a:rect r="r" b="b" t="t" l="l"/>
              <a:pathLst>
                <a:path h="879077" w="879077">
                  <a:moveTo>
                    <a:pt x="0" y="0"/>
                  </a:moveTo>
                  <a:lnTo>
                    <a:pt x="879077" y="0"/>
                  </a:lnTo>
                  <a:lnTo>
                    <a:pt x="879077" y="879077"/>
                  </a:lnTo>
                  <a:lnTo>
                    <a:pt x="0" y="87907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27" id="27"/>
            <p:cNvGrpSpPr/>
            <p:nvPr/>
          </p:nvGrpSpPr>
          <p:grpSpPr>
            <a:xfrm rot="0">
              <a:off x="0" y="1068350"/>
              <a:ext cx="10794670" cy="2370389"/>
              <a:chOff x="0" y="0"/>
              <a:chExt cx="2132281" cy="468225"/>
            </a:xfrm>
          </p:grpSpPr>
          <p:sp>
            <p:nvSpPr>
              <p:cNvPr name="Freeform 28" id="28"/>
              <p:cNvSpPr/>
              <p:nvPr/>
            </p:nvSpPr>
            <p:spPr>
              <a:xfrm flipH="false" flipV="false" rot="0">
                <a:off x="0" y="0"/>
                <a:ext cx="2132281" cy="468225"/>
              </a:xfrm>
              <a:custGeom>
                <a:avLst/>
                <a:gdLst/>
                <a:ahLst/>
                <a:cxnLst/>
                <a:rect r="r" b="b" t="t" l="l"/>
                <a:pathLst>
                  <a:path h="468225" w="2132281">
                    <a:moveTo>
                      <a:pt x="48769" y="0"/>
                    </a:moveTo>
                    <a:lnTo>
                      <a:pt x="2083511" y="0"/>
                    </a:lnTo>
                    <a:cubicBezTo>
                      <a:pt x="2096445" y="0"/>
                      <a:pt x="2108850" y="5138"/>
                      <a:pt x="2117996" y="14284"/>
                    </a:cubicBezTo>
                    <a:cubicBezTo>
                      <a:pt x="2127142" y="23430"/>
                      <a:pt x="2132281" y="35835"/>
                      <a:pt x="2132281" y="48769"/>
                    </a:cubicBezTo>
                    <a:lnTo>
                      <a:pt x="2132281" y="419456"/>
                    </a:lnTo>
                    <a:cubicBezTo>
                      <a:pt x="2132281" y="446390"/>
                      <a:pt x="2110446" y="468225"/>
                      <a:pt x="2083511" y="468225"/>
                    </a:cubicBezTo>
                    <a:lnTo>
                      <a:pt x="48769" y="468225"/>
                    </a:lnTo>
                    <a:cubicBezTo>
                      <a:pt x="21835" y="468225"/>
                      <a:pt x="0" y="446390"/>
                      <a:pt x="0" y="419456"/>
                    </a:cubicBezTo>
                    <a:lnTo>
                      <a:pt x="0" y="48769"/>
                    </a:lnTo>
                    <a:cubicBezTo>
                      <a:pt x="0" y="21835"/>
                      <a:pt x="21835" y="0"/>
                      <a:pt x="48769" y="0"/>
                    </a:cubicBezTo>
                    <a:close/>
                  </a:path>
                </a:pathLst>
              </a:custGeom>
              <a:solidFill>
                <a:srgbClr val="858789">
                  <a:alpha val="40000"/>
                </a:srgbClr>
              </a:solidFill>
              <a:ln w="19050" cap="rnd">
                <a:solidFill>
                  <a:srgbClr val="243342">
                    <a:alpha val="40000"/>
                  </a:srgbClr>
                </a:solidFill>
                <a:prstDash val="solid"/>
                <a:round/>
              </a:ln>
            </p:spPr>
          </p:sp>
          <p:sp>
            <p:nvSpPr>
              <p:cNvPr name="TextBox 29" id="29"/>
              <p:cNvSpPr txBox="true"/>
              <p:nvPr/>
            </p:nvSpPr>
            <p:spPr>
              <a:xfrm>
                <a:off x="0" y="-38100"/>
                <a:ext cx="2132281" cy="506325"/>
              </a:xfrm>
              <a:prstGeom prst="rect">
                <a:avLst/>
              </a:prstGeom>
            </p:spPr>
            <p:txBody>
              <a:bodyPr anchor="ctr" rtlCol="false" tIns="50800" lIns="50800" bIns="50800" rIns="50800"/>
              <a:lstStyle/>
              <a:p>
                <a:pPr algn="ctr">
                  <a:lnSpc>
                    <a:spcPts val="3362"/>
                  </a:lnSpc>
                </a:pPr>
              </a:p>
            </p:txBody>
          </p:sp>
        </p:grpSp>
        <p:sp>
          <p:nvSpPr>
            <p:cNvPr name="TextBox 30" id="30"/>
            <p:cNvSpPr txBox="true"/>
            <p:nvPr/>
          </p:nvSpPr>
          <p:spPr>
            <a:xfrm rot="0">
              <a:off x="404216" y="1168002"/>
              <a:ext cx="10204030" cy="1994535"/>
            </a:xfrm>
            <a:prstGeom prst="rect">
              <a:avLst/>
            </a:prstGeom>
          </p:spPr>
          <p:txBody>
            <a:bodyPr anchor="t" rtlCol="false" tIns="0" lIns="0" bIns="0" rIns="0">
              <a:spAutoFit/>
            </a:bodyPr>
            <a:lstStyle/>
            <a:p>
              <a:pPr>
                <a:lnSpc>
                  <a:spcPts val="3779"/>
                </a:lnSpc>
              </a:pPr>
              <a:r>
                <a:rPr lang="en-US" sz="2700">
                  <a:solidFill>
                    <a:srgbClr val="000000"/>
                  </a:solidFill>
                  <a:latin typeface="Karnchang"/>
                </a:rPr>
                <a:t>Package com.sound untuk class yang bertugas menangani interaksi user</a:t>
              </a:r>
            </a:p>
            <a:p>
              <a:pPr>
                <a:lnSpc>
                  <a:spcPts val="3779"/>
                </a:lnSpc>
              </a:pPr>
              <a:r>
                <a:rPr lang="en-US" sz="2700">
                  <a:solidFill>
                    <a:srgbClr val="000000"/>
                  </a:solidFill>
                  <a:latin typeface="Karnchang"/>
                </a:rPr>
                <a:t>dengan sound hardware.</a:t>
              </a:r>
            </a:p>
          </p:txBody>
        </p:sp>
        <p:sp>
          <p:nvSpPr>
            <p:cNvPr name="TextBox 31" id="31"/>
            <p:cNvSpPr txBox="true"/>
            <p:nvPr/>
          </p:nvSpPr>
          <p:spPr>
            <a:xfrm rot="0">
              <a:off x="1129949" y="-18541"/>
              <a:ext cx="9156781" cy="897679"/>
            </a:xfrm>
            <a:prstGeom prst="rect">
              <a:avLst/>
            </a:prstGeom>
          </p:spPr>
          <p:txBody>
            <a:bodyPr anchor="t" rtlCol="false" tIns="0" lIns="0" bIns="0" rIns="0">
              <a:spAutoFit/>
            </a:bodyPr>
            <a:lstStyle/>
            <a:p>
              <a:pPr>
                <a:lnSpc>
                  <a:spcPts val="3680"/>
                </a:lnSpc>
              </a:pPr>
              <a:r>
                <a:rPr lang="en-US" sz="4000">
                  <a:solidFill>
                    <a:srgbClr val="243342"/>
                  </a:solidFill>
                  <a:latin typeface="Karnchang Bold"/>
                </a:rPr>
                <a:t>Package com.sound</a:t>
              </a:r>
            </a:p>
          </p:txBody>
        </p:sp>
      </p:grpSp>
      <p:grpSp>
        <p:nvGrpSpPr>
          <p:cNvPr name="Group 32" id="32"/>
          <p:cNvGrpSpPr/>
          <p:nvPr/>
        </p:nvGrpSpPr>
        <p:grpSpPr>
          <a:xfrm rot="0">
            <a:off x="15665503" y="317552"/>
            <a:ext cx="2042119" cy="650325"/>
            <a:chOff x="0" y="0"/>
            <a:chExt cx="537842" cy="171279"/>
          </a:xfrm>
        </p:grpSpPr>
        <p:sp>
          <p:nvSpPr>
            <p:cNvPr name="Freeform 33" id="33"/>
            <p:cNvSpPr/>
            <p:nvPr/>
          </p:nvSpPr>
          <p:spPr>
            <a:xfrm flipH="false" flipV="false" rot="0">
              <a:off x="0" y="0"/>
              <a:ext cx="537842" cy="171279"/>
            </a:xfrm>
            <a:custGeom>
              <a:avLst/>
              <a:gdLst/>
              <a:ahLst/>
              <a:cxnLst/>
              <a:rect r="r" b="b" t="t" l="l"/>
              <a:pathLst>
                <a:path h="171279" w="537842">
                  <a:moveTo>
                    <a:pt x="53076" y="0"/>
                  </a:moveTo>
                  <a:lnTo>
                    <a:pt x="484766" y="0"/>
                  </a:lnTo>
                  <a:cubicBezTo>
                    <a:pt x="514079" y="0"/>
                    <a:pt x="537842" y="23763"/>
                    <a:pt x="537842" y="53076"/>
                  </a:cubicBezTo>
                  <a:lnTo>
                    <a:pt x="537842" y="118203"/>
                  </a:lnTo>
                  <a:cubicBezTo>
                    <a:pt x="537842" y="132280"/>
                    <a:pt x="532250" y="145780"/>
                    <a:pt x="522296" y="155734"/>
                  </a:cubicBezTo>
                  <a:cubicBezTo>
                    <a:pt x="512343" y="165687"/>
                    <a:pt x="498843" y="171279"/>
                    <a:pt x="484766" y="171279"/>
                  </a:cubicBezTo>
                  <a:lnTo>
                    <a:pt x="53076" y="171279"/>
                  </a:lnTo>
                  <a:cubicBezTo>
                    <a:pt x="38999" y="171279"/>
                    <a:pt x="25499" y="165687"/>
                    <a:pt x="15546" y="155734"/>
                  </a:cubicBezTo>
                  <a:cubicBezTo>
                    <a:pt x="5592" y="145780"/>
                    <a:pt x="0" y="132280"/>
                    <a:pt x="0" y="118203"/>
                  </a:cubicBezTo>
                  <a:lnTo>
                    <a:pt x="0" y="53076"/>
                  </a:lnTo>
                  <a:cubicBezTo>
                    <a:pt x="0" y="38999"/>
                    <a:pt x="5592" y="25499"/>
                    <a:pt x="15546" y="15546"/>
                  </a:cubicBezTo>
                  <a:cubicBezTo>
                    <a:pt x="25499" y="5592"/>
                    <a:pt x="38999" y="0"/>
                    <a:pt x="53076" y="0"/>
                  </a:cubicBezTo>
                  <a:close/>
                </a:path>
              </a:pathLst>
            </a:custGeom>
            <a:solidFill>
              <a:srgbClr val="535659"/>
            </a:solidFill>
            <a:ln w="19050" cap="sq">
              <a:solidFill>
                <a:srgbClr val="243342"/>
              </a:solidFill>
              <a:prstDash val="solid"/>
              <a:miter/>
            </a:ln>
          </p:spPr>
        </p:sp>
        <p:sp>
          <p:nvSpPr>
            <p:cNvPr name="TextBox 34" id="34"/>
            <p:cNvSpPr txBox="true"/>
            <p:nvPr/>
          </p:nvSpPr>
          <p:spPr>
            <a:xfrm>
              <a:off x="0" y="-38100"/>
              <a:ext cx="537842" cy="209379"/>
            </a:xfrm>
            <a:prstGeom prst="rect">
              <a:avLst/>
            </a:prstGeom>
          </p:spPr>
          <p:txBody>
            <a:bodyPr anchor="ctr" rtlCol="false" tIns="50800" lIns="50800" bIns="50800" rIns="50800"/>
            <a:lstStyle/>
            <a:p>
              <a:pPr algn="ctr">
                <a:lnSpc>
                  <a:spcPts val="3362"/>
                </a:lnSpc>
              </a:pPr>
            </a:p>
          </p:txBody>
        </p:sp>
      </p:grpSp>
      <p:grpSp>
        <p:nvGrpSpPr>
          <p:cNvPr name="Group 35" id="35"/>
          <p:cNvGrpSpPr/>
          <p:nvPr/>
        </p:nvGrpSpPr>
        <p:grpSpPr>
          <a:xfrm rot="0">
            <a:off x="629723" y="9258300"/>
            <a:ext cx="6961669" cy="627749"/>
            <a:chOff x="0" y="0"/>
            <a:chExt cx="1833526" cy="165333"/>
          </a:xfrm>
        </p:grpSpPr>
        <p:sp>
          <p:nvSpPr>
            <p:cNvPr name="Freeform 36" id="36"/>
            <p:cNvSpPr/>
            <p:nvPr/>
          </p:nvSpPr>
          <p:spPr>
            <a:xfrm flipH="false" flipV="false" rot="0">
              <a:off x="0" y="0"/>
              <a:ext cx="1833526" cy="165333"/>
            </a:xfrm>
            <a:custGeom>
              <a:avLst/>
              <a:gdLst/>
              <a:ahLst/>
              <a:cxnLst/>
              <a:rect r="r" b="b" t="t" l="l"/>
              <a:pathLst>
                <a:path h="165333" w="1833526">
                  <a:moveTo>
                    <a:pt x="16681" y="0"/>
                  </a:moveTo>
                  <a:lnTo>
                    <a:pt x="1816845" y="0"/>
                  </a:lnTo>
                  <a:cubicBezTo>
                    <a:pt x="1821269" y="0"/>
                    <a:pt x="1825512" y="1757"/>
                    <a:pt x="1828640" y="4886"/>
                  </a:cubicBezTo>
                  <a:cubicBezTo>
                    <a:pt x="1831769" y="8014"/>
                    <a:pt x="1833526" y="12257"/>
                    <a:pt x="1833526" y="16681"/>
                  </a:cubicBezTo>
                  <a:lnTo>
                    <a:pt x="1833526" y="148652"/>
                  </a:lnTo>
                  <a:cubicBezTo>
                    <a:pt x="1833526" y="157865"/>
                    <a:pt x="1826058" y="165333"/>
                    <a:pt x="1816845" y="165333"/>
                  </a:cubicBezTo>
                  <a:lnTo>
                    <a:pt x="16681" y="165333"/>
                  </a:lnTo>
                  <a:cubicBezTo>
                    <a:pt x="7468" y="165333"/>
                    <a:pt x="0" y="157865"/>
                    <a:pt x="0" y="148652"/>
                  </a:cubicBezTo>
                  <a:lnTo>
                    <a:pt x="0" y="16681"/>
                  </a:lnTo>
                  <a:cubicBezTo>
                    <a:pt x="0" y="7468"/>
                    <a:pt x="7468" y="0"/>
                    <a:pt x="16681" y="0"/>
                  </a:cubicBezTo>
                  <a:close/>
                </a:path>
              </a:pathLst>
            </a:custGeom>
            <a:solidFill>
              <a:srgbClr val="535659"/>
            </a:solidFill>
            <a:ln w="19050" cap="sq">
              <a:solidFill>
                <a:srgbClr val="243342"/>
              </a:solidFill>
              <a:prstDash val="solid"/>
              <a:miter/>
            </a:ln>
          </p:spPr>
        </p:sp>
        <p:sp>
          <p:nvSpPr>
            <p:cNvPr name="TextBox 37" id="37"/>
            <p:cNvSpPr txBox="true"/>
            <p:nvPr/>
          </p:nvSpPr>
          <p:spPr>
            <a:xfrm>
              <a:off x="0" y="-38100"/>
              <a:ext cx="1833526" cy="203433"/>
            </a:xfrm>
            <a:prstGeom prst="rect">
              <a:avLst/>
            </a:prstGeom>
          </p:spPr>
          <p:txBody>
            <a:bodyPr anchor="ctr" rtlCol="false" tIns="50800" lIns="50800" bIns="50800" rIns="50800"/>
            <a:lstStyle/>
            <a:p>
              <a:pPr algn="ctr">
                <a:lnSpc>
                  <a:spcPts val="3362"/>
                </a:lnSpc>
              </a:pPr>
            </a:p>
          </p:txBody>
        </p:sp>
      </p:grpSp>
      <p:grpSp>
        <p:nvGrpSpPr>
          <p:cNvPr name="Group 38" id="38"/>
          <p:cNvGrpSpPr/>
          <p:nvPr/>
        </p:nvGrpSpPr>
        <p:grpSpPr>
          <a:xfrm rot="0">
            <a:off x="8853667" y="3863498"/>
            <a:ext cx="8096003" cy="2579055"/>
            <a:chOff x="0" y="0"/>
            <a:chExt cx="10794670" cy="3438739"/>
          </a:xfrm>
        </p:grpSpPr>
        <p:sp>
          <p:nvSpPr>
            <p:cNvPr name="Freeform 39" id="39"/>
            <p:cNvSpPr/>
            <p:nvPr/>
          </p:nvSpPr>
          <p:spPr>
            <a:xfrm flipH="false" flipV="false" rot="0">
              <a:off x="0" y="0"/>
              <a:ext cx="879077" cy="879077"/>
            </a:xfrm>
            <a:custGeom>
              <a:avLst/>
              <a:gdLst/>
              <a:ahLst/>
              <a:cxnLst/>
              <a:rect r="r" b="b" t="t" l="l"/>
              <a:pathLst>
                <a:path h="879077" w="879077">
                  <a:moveTo>
                    <a:pt x="0" y="0"/>
                  </a:moveTo>
                  <a:lnTo>
                    <a:pt x="879077" y="0"/>
                  </a:lnTo>
                  <a:lnTo>
                    <a:pt x="879077" y="879077"/>
                  </a:lnTo>
                  <a:lnTo>
                    <a:pt x="0" y="87907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0" id="40"/>
            <p:cNvGrpSpPr/>
            <p:nvPr/>
          </p:nvGrpSpPr>
          <p:grpSpPr>
            <a:xfrm rot="0">
              <a:off x="0" y="1068350"/>
              <a:ext cx="10794670" cy="2370389"/>
              <a:chOff x="0" y="0"/>
              <a:chExt cx="2132281" cy="468225"/>
            </a:xfrm>
          </p:grpSpPr>
          <p:sp>
            <p:nvSpPr>
              <p:cNvPr name="Freeform 41" id="41"/>
              <p:cNvSpPr/>
              <p:nvPr/>
            </p:nvSpPr>
            <p:spPr>
              <a:xfrm flipH="false" flipV="false" rot="0">
                <a:off x="0" y="0"/>
                <a:ext cx="2132281" cy="468225"/>
              </a:xfrm>
              <a:custGeom>
                <a:avLst/>
                <a:gdLst/>
                <a:ahLst/>
                <a:cxnLst/>
                <a:rect r="r" b="b" t="t" l="l"/>
                <a:pathLst>
                  <a:path h="468225" w="2132281">
                    <a:moveTo>
                      <a:pt x="48769" y="0"/>
                    </a:moveTo>
                    <a:lnTo>
                      <a:pt x="2083511" y="0"/>
                    </a:lnTo>
                    <a:cubicBezTo>
                      <a:pt x="2096445" y="0"/>
                      <a:pt x="2108850" y="5138"/>
                      <a:pt x="2117996" y="14284"/>
                    </a:cubicBezTo>
                    <a:cubicBezTo>
                      <a:pt x="2127142" y="23430"/>
                      <a:pt x="2132281" y="35835"/>
                      <a:pt x="2132281" y="48769"/>
                    </a:cubicBezTo>
                    <a:lnTo>
                      <a:pt x="2132281" y="419456"/>
                    </a:lnTo>
                    <a:cubicBezTo>
                      <a:pt x="2132281" y="446390"/>
                      <a:pt x="2110446" y="468225"/>
                      <a:pt x="2083511" y="468225"/>
                    </a:cubicBezTo>
                    <a:lnTo>
                      <a:pt x="48769" y="468225"/>
                    </a:lnTo>
                    <a:cubicBezTo>
                      <a:pt x="21835" y="468225"/>
                      <a:pt x="0" y="446390"/>
                      <a:pt x="0" y="419456"/>
                    </a:cubicBezTo>
                    <a:lnTo>
                      <a:pt x="0" y="48769"/>
                    </a:lnTo>
                    <a:cubicBezTo>
                      <a:pt x="0" y="21835"/>
                      <a:pt x="21835" y="0"/>
                      <a:pt x="48769" y="0"/>
                    </a:cubicBezTo>
                    <a:close/>
                  </a:path>
                </a:pathLst>
              </a:custGeom>
              <a:solidFill>
                <a:srgbClr val="858789">
                  <a:alpha val="40000"/>
                </a:srgbClr>
              </a:solidFill>
              <a:ln w="19050" cap="rnd">
                <a:solidFill>
                  <a:srgbClr val="243342">
                    <a:alpha val="40000"/>
                  </a:srgbClr>
                </a:solidFill>
                <a:prstDash val="solid"/>
                <a:round/>
              </a:ln>
            </p:spPr>
          </p:sp>
          <p:sp>
            <p:nvSpPr>
              <p:cNvPr name="TextBox 42" id="42"/>
              <p:cNvSpPr txBox="true"/>
              <p:nvPr/>
            </p:nvSpPr>
            <p:spPr>
              <a:xfrm>
                <a:off x="0" y="-38100"/>
                <a:ext cx="2132281" cy="506325"/>
              </a:xfrm>
              <a:prstGeom prst="rect">
                <a:avLst/>
              </a:prstGeom>
            </p:spPr>
            <p:txBody>
              <a:bodyPr anchor="ctr" rtlCol="false" tIns="50800" lIns="50800" bIns="50800" rIns="50800"/>
              <a:lstStyle/>
              <a:p>
                <a:pPr algn="ctr">
                  <a:lnSpc>
                    <a:spcPts val="3362"/>
                  </a:lnSpc>
                </a:pPr>
              </a:p>
            </p:txBody>
          </p:sp>
        </p:grpSp>
        <p:sp>
          <p:nvSpPr>
            <p:cNvPr name="TextBox 43" id="43"/>
            <p:cNvSpPr txBox="true"/>
            <p:nvPr/>
          </p:nvSpPr>
          <p:spPr>
            <a:xfrm rot="0">
              <a:off x="404216" y="1168002"/>
              <a:ext cx="10204030" cy="1359535"/>
            </a:xfrm>
            <a:prstGeom prst="rect">
              <a:avLst/>
            </a:prstGeom>
          </p:spPr>
          <p:txBody>
            <a:bodyPr anchor="t" rtlCol="false" tIns="0" lIns="0" bIns="0" rIns="0">
              <a:spAutoFit/>
            </a:bodyPr>
            <a:lstStyle/>
            <a:p>
              <a:pPr>
                <a:lnSpc>
                  <a:spcPts val="3779"/>
                </a:lnSpc>
              </a:pPr>
              <a:r>
                <a:rPr lang="en-US" sz="2700">
                  <a:solidFill>
                    <a:srgbClr val="000000"/>
                  </a:solidFill>
                  <a:latin typeface="Karnchang"/>
                </a:rPr>
                <a:t>Package com.input untuk class yang bertugas menangani input sewaktu </a:t>
              </a:r>
              <a:r>
                <a:rPr lang="en-US" sz="2700">
                  <a:solidFill>
                    <a:srgbClr val="000000"/>
                  </a:solidFill>
                  <a:latin typeface="Karnchang"/>
                </a:rPr>
                <a:t>menjalankan game.</a:t>
              </a:r>
            </a:p>
          </p:txBody>
        </p:sp>
        <p:sp>
          <p:nvSpPr>
            <p:cNvPr name="TextBox 44" id="44"/>
            <p:cNvSpPr txBox="true"/>
            <p:nvPr/>
          </p:nvSpPr>
          <p:spPr>
            <a:xfrm rot="0">
              <a:off x="1129949" y="-18541"/>
              <a:ext cx="9156781" cy="897679"/>
            </a:xfrm>
            <a:prstGeom prst="rect">
              <a:avLst/>
            </a:prstGeom>
          </p:spPr>
          <p:txBody>
            <a:bodyPr anchor="t" rtlCol="false" tIns="0" lIns="0" bIns="0" rIns="0">
              <a:spAutoFit/>
            </a:bodyPr>
            <a:lstStyle/>
            <a:p>
              <a:pPr>
                <a:lnSpc>
                  <a:spcPts val="3680"/>
                </a:lnSpc>
              </a:pPr>
              <a:r>
                <a:rPr lang="en-US" sz="4000">
                  <a:solidFill>
                    <a:srgbClr val="243342"/>
                  </a:solidFill>
                  <a:latin typeface="Karnchang Bold"/>
                </a:rPr>
                <a:t>Package com.input</a:t>
              </a:r>
            </a:p>
          </p:txBody>
        </p:sp>
      </p:grpSp>
      <p:grpSp>
        <p:nvGrpSpPr>
          <p:cNvPr name="Group 45" id="45"/>
          <p:cNvGrpSpPr/>
          <p:nvPr/>
        </p:nvGrpSpPr>
        <p:grpSpPr>
          <a:xfrm rot="0">
            <a:off x="8853667" y="6737827"/>
            <a:ext cx="8096003" cy="2579055"/>
            <a:chOff x="0" y="0"/>
            <a:chExt cx="10794670" cy="3438739"/>
          </a:xfrm>
        </p:grpSpPr>
        <p:sp>
          <p:nvSpPr>
            <p:cNvPr name="Freeform 46" id="46"/>
            <p:cNvSpPr/>
            <p:nvPr/>
          </p:nvSpPr>
          <p:spPr>
            <a:xfrm flipH="false" flipV="false" rot="0">
              <a:off x="0" y="0"/>
              <a:ext cx="879077" cy="879077"/>
            </a:xfrm>
            <a:custGeom>
              <a:avLst/>
              <a:gdLst/>
              <a:ahLst/>
              <a:cxnLst/>
              <a:rect r="r" b="b" t="t" l="l"/>
              <a:pathLst>
                <a:path h="879077" w="879077">
                  <a:moveTo>
                    <a:pt x="0" y="0"/>
                  </a:moveTo>
                  <a:lnTo>
                    <a:pt x="879077" y="0"/>
                  </a:lnTo>
                  <a:lnTo>
                    <a:pt x="879077" y="879077"/>
                  </a:lnTo>
                  <a:lnTo>
                    <a:pt x="0" y="87907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7" id="47"/>
            <p:cNvGrpSpPr/>
            <p:nvPr/>
          </p:nvGrpSpPr>
          <p:grpSpPr>
            <a:xfrm rot="0">
              <a:off x="0" y="1068350"/>
              <a:ext cx="10794670" cy="2370389"/>
              <a:chOff x="0" y="0"/>
              <a:chExt cx="2132281" cy="468225"/>
            </a:xfrm>
          </p:grpSpPr>
          <p:sp>
            <p:nvSpPr>
              <p:cNvPr name="Freeform 48" id="48"/>
              <p:cNvSpPr/>
              <p:nvPr/>
            </p:nvSpPr>
            <p:spPr>
              <a:xfrm flipH="false" flipV="false" rot="0">
                <a:off x="0" y="0"/>
                <a:ext cx="2132281" cy="468225"/>
              </a:xfrm>
              <a:custGeom>
                <a:avLst/>
                <a:gdLst/>
                <a:ahLst/>
                <a:cxnLst/>
                <a:rect r="r" b="b" t="t" l="l"/>
                <a:pathLst>
                  <a:path h="468225" w="2132281">
                    <a:moveTo>
                      <a:pt x="48769" y="0"/>
                    </a:moveTo>
                    <a:lnTo>
                      <a:pt x="2083511" y="0"/>
                    </a:lnTo>
                    <a:cubicBezTo>
                      <a:pt x="2096445" y="0"/>
                      <a:pt x="2108850" y="5138"/>
                      <a:pt x="2117996" y="14284"/>
                    </a:cubicBezTo>
                    <a:cubicBezTo>
                      <a:pt x="2127142" y="23430"/>
                      <a:pt x="2132281" y="35835"/>
                      <a:pt x="2132281" y="48769"/>
                    </a:cubicBezTo>
                    <a:lnTo>
                      <a:pt x="2132281" y="419456"/>
                    </a:lnTo>
                    <a:cubicBezTo>
                      <a:pt x="2132281" y="446390"/>
                      <a:pt x="2110446" y="468225"/>
                      <a:pt x="2083511" y="468225"/>
                    </a:cubicBezTo>
                    <a:lnTo>
                      <a:pt x="48769" y="468225"/>
                    </a:lnTo>
                    <a:cubicBezTo>
                      <a:pt x="21835" y="468225"/>
                      <a:pt x="0" y="446390"/>
                      <a:pt x="0" y="419456"/>
                    </a:cubicBezTo>
                    <a:lnTo>
                      <a:pt x="0" y="48769"/>
                    </a:lnTo>
                    <a:cubicBezTo>
                      <a:pt x="0" y="21835"/>
                      <a:pt x="21835" y="0"/>
                      <a:pt x="48769" y="0"/>
                    </a:cubicBezTo>
                    <a:close/>
                  </a:path>
                </a:pathLst>
              </a:custGeom>
              <a:solidFill>
                <a:srgbClr val="858789">
                  <a:alpha val="40000"/>
                </a:srgbClr>
              </a:solidFill>
              <a:ln w="19050" cap="rnd">
                <a:solidFill>
                  <a:srgbClr val="243342">
                    <a:alpha val="40000"/>
                  </a:srgbClr>
                </a:solidFill>
                <a:prstDash val="solid"/>
                <a:round/>
              </a:ln>
            </p:spPr>
          </p:sp>
          <p:sp>
            <p:nvSpPr>
              <p:cNvPr name="TextBox 49" id="49"/>
              <p:cNvSpPr txBox="true"/>
              <p:nvPr/>
            </p:nvSpPr>
            <p:spPr>
              <a:xfrm>
                <a:off x="0" y="-38100"/>
                <a:ext cx="2132281" cy="506325"/>
              </a:xfrm>
              <a:prstGeom prst="rect">
                <a:avLst/>
              </a:prstGeom>
            </p:spPr>
            <p:txBody>
              <a:bodyPr anchor="ctr" rtlCol="false" tIns="50800" lIns="50800" bIns="50800" rIns="50800"/>
              <a:lstStyle/>
              <a:p>
                <a:pPr algn="ctr">
                  <a:lnSpc>
                    <a:spcPts val="3362"/>
                  </a:lnSpc>
                </a:pPr>
              </a:p>
            </p:txBody>
          </p:sp>
        </p:grpSp>
        <p:sp>
          <p:nvSpPr>
            <p:cNvPr name="TextBox 50" id="50"/>
            <p:cNvSpPr txBox="true"/>
            <p:nvPr/>
          </p:nvSpPr>
          <p:spPr>
            <a:xfrm rot="0">
              <a:off x="404216" y="1177527"/>
              <a:ext cx="10204030" cy="1912197"/>
            </a:xfrm>
            <a:prstGeom prst="rect">
              <a:avLst/>
            </a:prstGeom>
          </p:spPr>
          <p:txBody>
            <a:bodyPr anchor="t" rtlCol="false" tIns="0" lIns="0" bIns="0" rIns="0">
              <a:spAutoFit/>
            </a:bodyPr>
            <a:lstStyle/>
            <a:p>
              <a:pPr>
                <a:lnSpc>
                  <a:spcPts val="3640"/>
                </a:lnSpc>
              </a:pPr>
              <a:r>
                <a:rPr lang="en-US" sz="2600">
                  <a:solidFill>
                    <a:srgbClr val="000000"/>
                  </a:solidFill>
                  <a:latin typeface="Karnchang"/>
                </a:rPr>
                <a:t>Untuk pergerakan benda yang </a:t>
              </a:r>
              <a:r>
                <a:rPr lang="en-US" sz="2600">
                  <a:solidFill>
                    <a:srgbClr val="000000"/>
                  </a:solidFill>
                  <a:latin typeface="Karnchang"/>
                </a:rPr>
                <a:t>berhubungan dengan rumus fisika seperti memantul atau bouncing, collision detection yaitu tumbukan antar objek.</a:t>
              </a:r>
            </a:p>
          </p:txBody>
        </p:sp>
        <p:sp>
          <p:nvSpPr>
            <p:cNvPr name="TextBox 51" id="51"/>
            <p:cNvSpPr txBox="true"/>
            <p:nvPr/>
          </p:nvSpPr>
          <p:spPr>
            <a:xfrm rot="0">
              <a:off x="1129949" y="-18541"/>
              <a:ext cx="9156781" cy="897679"/>
            </a:xfrm>
            <a:prstGeom prst="rect">
              <a:avLst/>
            </a:prstGeom>
          </p:spPr>
          <p:txBody>
            <a:bodyPr anchor="t" rtlCol="false" tIns="0" lIns="0" bIns="0" rIns="0">
              <a:spAutoFit/>
            </a:bodyPr>
            <a:lstStyle/>
            <a:p>
              <a:pPr>
                <a:lnSpc>
                  <a:spcPts val="3680"/>
                </a:lnSpc>
              </a:pPr>
              <a:r>
                <a:rPr lang="en-US" sz="4000">
                  <a:solidFill>
                    <a:srgbClr val="243342"/>
                  </a:solidFill>
                  <a:latin typeface="Karnchang Bold"/>
                </a:rPr>
                <a:t>Package com.physic</a:t>
              </a:r>
            </a:p>
          </p:txBody>
        </p:sp>
      </p:grpSp>
      <p:sp>
        <p:nvSpPr>
          <p:cNvPr name="Freeform 52" id="52"/>
          <p:cNvSpPr/>
          <p:nvPr/>
        </p:nvSpPr>
        <p:spPr>
          <a:xfrm flipH="false" flipV="false" rot="0">
            <a:off x="1963150" y="3141975"/>
            <a:ext cx="5639111" cy="5286667"/>
          </a:xfrm>
          <a:custGeom>
            <a:avLst/>
            <a:gdLst/>
            <a:ahLst/>
            <a:cxnLst/>
            <a:rect r="r" b="b" t="t" l="l"/>
            <a:pathLst>
              <a:path h="5286667" w="5639111">
                <a:moveTo>
                  <a:pt x="0" y="0"/>
                </a:moveTo>
                <a:lnTo>
                  <a:pt x="5639111" y="0"/>
                </a:lnTo>
                <a:lnTo>
                  <a:pt x="5639111" y="5286667"/>
                </a:lnTo>
                <a:lnTo>
                  <a:pt x="0" y="5286667"/>
                </a:lnTo>
                <a:lnTo>
                  <a:pt x="0" y="0"/>
                </a:lnTo>
                <a:close/>
              </a:path>
            </a:pathLst>
          </a:custGeom>
          <a:blipFill>
            <a:blip r:embed="rId4"/>
            <a:stretch>
              <a:fillRect l="0" t="0" r="0" b="0"/>
            </a:stretch>
          </a:blipFill>
        </p:spPr>
      </p:sp>
      <p:sp>
        <p:nvSpPr>
          <p:cNvPr name="TextBox 53" id="53"/>
          <p:cNvSpPr txBox="true"/>
          <p:nvPr/>
        </p:nvSpPr>
        <p:spPr>
          <a:xfrm rot="0">
            <a:off x="1490452" y="904875"/>
            <a:ext cx="6584507" cy="1859915"/>
          </a:xfrm>
          <a:prstGeom prst="rect">
            <a:avLst/>
          </a:prstGeom>
        </p:spPr>
        <p:txBody>
          <a:bodyPr anchor="t" rtlCol="false" tIns="0" lIns="0" bIns="0" rIns="0">
            <a:spAutoFit/>
          </a:bodyPr>
          <a:lstStyle/>
          <a:p>
            <a:pPr algn="ctr">
              <a:lnSpc>
                <a:spcPts val="5980"/>
              </a:lnSpc>
            </a:pPr>
            <a:r>
              <a:rPr lang="en-US" sz="6500">
                <a:solidFill>
                  <a:srgbClr val="243342"/>
                </a:solidFill>
                <a:latin typeface="Karnchang Bold"/>
              </a:rPr>
              <a:t>Ilustrasi Package</a:t>
            </a:r>
          </a:p>
        </p:txBody>
      </p:sp>
      <p:sp>
        <p:nvSpPr>
          <p:cNvPr name="TextBox 54" id="54"/>
          <p:cNvSpPr txBox="true"/>
          <p:nvPr/>
        </p:nvSpPr>
        <p:spPr>
          <a:xfrm rot="0">
            <a:off x="15621459" y="349050"/>
            <a:ext cx="2168307" cy="444454"/>
          </a:xfrm>
          <a:prstGeom prst="rect">
            <a:avLst/>
          </a:prstGeom>
        </p:spPr>
        <p:txBody>
          <a:bodyPr anchor="t" rtlCol="false" tIns="0" lIns="0" bIns="0" rIns="0">
            <a:spAutoFit/>
          </a:bodyPr>
          <a:lstStyle/>
          <a:p>
            <a:pPr algn="ctr">
              <a:lnSpc>
                <a:spcPts val="2800"/>
              </a:lnSpc>
            </a:pPr>
            <a:r>
              <a:rPr lang="en-US" sz="2000" spc="120">
                <a:solidFill>
                  <a:srgbClr val="FFFFFF"/>
                </a:solidFill>
                <a:latin typeface="Karnchang"/>
              </a:rPr>
              <a:t>Halaman 4</a:t>
            </a:r>
          </a:p>
        </p:txBody>
      </p:sp>
      <p:sp>
        <p:nvSpPr>
          <p:cNvPr name="TextBox 55" id="55"/>
          <p:cNvSpPr txBox="true"/>
          <p:nvPr/>
        </p:nvSpPr>
        <p:spPr>
          <a:xfrm rot="0">
            <a:off x="551143" y="9305925"/>
            <a:ext cx="7118830" cy="444500"/>
          </a:xfrm>
          <a:prstGeom prst="rect">
            <a:avLst/>
          </a:prstGeom>
        </p:spPr>
        <p:txBody>
          <a:bodyPr anchor="t" rtlCol="false" tIns="0" lIns="0" bIns="0" rIns="0">
            <a:spAutoFit/>
          </a:bodyPr>
          <a:lstStyle/>
          <a:p>
            <a:pPr algn="ctr">
              <a:lnSpc>
                <a:spcPts val="2800"/>
              </a:lnSpc>
            </a:pPr>
            <a:r>
              <a:rPr lang="en-US" sz="2000" spc="120">
                <a:solidFill>
                  <a:srgbClr val="FFFFFF"/>
                </a:solidFill>
                <a:latin typeface="Karnchang"/>
              </a:rPr>
              <a:t>Kelompok 4 | PBO | TI 22 H | Universitas Nusa Putra</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E6EAEF"/>
        </a:solidFill>
      </p:bgPr>
    </p:bg>
    <p:spTree>
      <p:nvGrpSpPr>
        <p:cNvPr id="1" name=""/>
        <p:cNvGrpSpPr/>
        <p:nvPr/>
      </p:nvGrpSpPr>
      <p:grpSpPr>
        <a:xfrm>
          <a:off x="0" y="0"/>
          <a:ext cx="0" cy="0"/>
          <a:chOff x="0" y="0"/>
          <a:chExt cx="0" cy="0"/>
        </a:xfrm>
      </p:grpSpPr>
      <p:grpSp>
        <p:nvGrpSpPr>
          <p:cNvPr name="Group 2" id="2"/>
          <p:cNvGrpSpPr/>
          <p:nvPr/>
        </p:nvGrpSpPr>
        <p:grpSpPr>
          <a:xfrm rot="0">
            <a:off x="787067" y="592941"/>
            <a:ext cx="16713866" cy="9101117"/>
            <a:chOff x="0" y="0"/>
            <a:chExt cx="4402006" cy="2397002"/>
          </a:xfrm>
        </p:grpSpPr>
        <p:sp>
          <p:nvSpPr>
            <p:cNvPr name="Freeform 3" id="3"/>
            <p:cNvSpPr/>
            <p:nvPr/>
          </p:nvSpPr>
          <p:spPr>
            <a:xfrm flipH="false" flipV="false" rot="0">
              <a:off x="0" y="0"/>
              <a:ext cx="4402006" cy="2397002"/>
            </a:xfrm>
            <a:custGeom>
              <a:avLst/>
              <a:gdLst/>
              <a:ahLst/>
              <a:cxnLst/>
              <a:rect r="r" b="b" t="t" l="l"/>
              <a:pathLst>
                <a:path h="2397002" w="4402006">
                  <a:moveTo>
                    <a:pt x="23623" y="0"/>
                  </a:moveTo>
                  <a:lnTo>
                    <a:pt x="4378382" y="0"/>
                  </a:lnTo>
                  <a:cubicBezTo>
                    <a:pt x="4391429" y="0"/>
                    <a:pt x="4402006" y="10577"/>
                    <a:pt x="4402006" y="23623"/>
                  </a:cubicBezTo>
                  <a:lnTo>
                    <a:pt x="4402006" y="2373379"/>
                  </a:lnTo>
                  <a:cubicBezTo>
                    <a:pt x="4402006" y="2379644"/>
                    <a:pt x="4399517" y="2385653"/>
                    <a:pt x="4395087" y="2390083"/>
                  </a:cubicBezTo>
                  <a:cubicBezTo>
                    <a:pt x="4390656" y="2394513"/>
                    <a:pt x="4384647" y="2397002"/>
                    <a:pt x="4378382" y="2397002"/>
                  </a:cubicBezTo>
                  <a:lnTo>
                    <a:pt x="23623" y="2397002"/>
                  </a:lnTo>
                  <a:cubicBezTo>
                    <a:pt x="17358" y="2397002"/>
                    <a:pt x="11349" y="2394513"/>
                    <a:pt x="6919" y="2390083"/>
                  </a:cubicBezTo>
                  <a:cubicBezTo>
                    <a:pt x="2489" y="2385653"/>
                    <a:pt x="0" y="2379644"/>
                    <a:pt x="0" y="2373379"/>
                  </a:cubicBezTo>
                  <a:lnTo>
                    <a:pt x="0" y="23623"/>
                  </a:lnTo>
                  <a:cubicBezTo>
                    <a:pt x="0" y="17358"/>
                    <a:pt x="2489" y="11349"/>
                    <a:pt x="6919" y="6919"/>
                  </a:cubicBezTo>
                  <a:cubicBezTo>
                    <a:pt x="11349" y="2489"/>
                    <a:pt x="17358" y="0"/>
                    <a:pt x="23623" y="0"/>
                  </a:cubicBezTo>
                  <a:close/>
                </a:path>
              </a:pathLst>
            </a:custGeom>
            <a:solidFill>
              <a:srgbClr val="E6EAEF"/>
            </a:solidFill>
            <a:ln w="19050" cap="rnd">
              <a:solidFill>
                <a:srgbClr val="243342"/>
              </a:solidFill>
              <a:prstDash val="solid"/>
              <a:round/>
            </a:ln>
          </p:spPr>
        </p:sp>
        <p:sp>
          <p:nvSpPr>
            <p:cNvPr name="TextBox 4" id="4"/>
            <p:cNvSpPr txBox="true"/>
            <p:nvPr/>
          </p:nvSpPr>
          <p:spPr>
            <a:xfrm>
              <a:off x="0" y="-38100"/>
              <a:ext cx="4402006" cy="2435102"/>
            </a:xfrm>
            <a:prstGeom prst="rect">
              <a:avLst/>
            </a:prstGeom>
          </p:spPr>
          <p:txBody>
            <a:bodyPr anchor="ctr" rtlCol="false" tIns="50800" lIns="50800" bIns="50800" rIns="50800"/>
            <a:lstStyle/>
            <a:p>
              <a:pPr algn="ctr">
                <a:lnSpc>
                  <a:spcPts val="3362"/>
                </a:lnSpc>
              </a:pPr>
            </a:p>
          </p:txBody>
        </p:sp>
      </p:grpSp>
      <p:grpSp>
        <p:nvGrpSpPr>
          <p:cNvPr name="Group 5" id="5"/>
          <p:cNvGrpSpPr/>
          <p:nvPr/>
        </p:nvGrpSpPr>
        <p:grpSpPr>
          <a:xfrm rot="-7538080">
            <a:off x="-7029811" y="-5584933"/>
            <a:ext cx="9808447" cy="9331824"/>
            <a:chOff x="0" y="0"/>
            <a:chExt cx="13077930" cy="12442432"/>
          </a:xfrm>
        </p:grpSpPr>
        <p:grpSp>
          <p:nvGrpSpPr>
            <p:cNvPr name="Group 6" id="6"/>
            <p:cNvGrpSpPr/>
            <p:nvPr/>
          </p:nvGrpSpPr>
          <p:grpSpPr>
            <a:xfrm rot="2252144">
              <a:off x="1498251" y="1484738"/>
              <a:ext cx="7399579" cy="7432687"/>
              <a:chOff x="0" y="0"/>
              <a:chExt cx="2816645" cy="2829248"/>
            </a:xfrm>
          </p:grpSpPr>
          <p:sp>
            <p:nvSpPr>
              <p:cNvPr name="Freeform 7" id="7"/>
              <p:cNvSpPr/>
              <p:nvPr/>
            </p:nvSpPr>
            <p:spPr>
              <a:xfrm flipH="false" flipV="false" rot="0">
                <a:off x="0" y="0"/>
                <a:ext cx="2816645" cy="2829248"/>
              </a:xfrm>
              <a:custGeom>
                <a:avLst/>
                <a:gdLst/>
                <a:ahLst/>
                <a:cxnLst/>
                <a:rect r="r" b="b" t="t" l="l"/>
                <a:pathLst>
                  <a:path h="2829248" w="2816645">
                    <a:moveTo>
                      <a:pt x="0" y="0"/>
                    </a:moveTo>
                    <a:lnTo>
                      <a:pt x="2816645" y="0"/>
                    </a:lnTo>
                    <a:lnTo>
                      <a:pt x="2816645" y="2829248"/>
                    </a:lnTo>
                    <a:lnTo>
                      <a:pt x="0" y="2829248"/>
                    </a:lnTo>
                    <a:close/>
                  </a:path>
                </a:pathLst>
              </a:custGeom>
              <a:solidFill>
                <a:srgbClr val="243342"/>
              </a:solidFill>
            </p:spPr>
          </p:sp>
          <p:sp>
            <p:nvSpPr>
              <p:cNvPr name="TextBox 8" id="8"/>
              <p:cNvSpPr txBox="true"/>
              <p:nvPr/>
            </p:nvSpPr>
            <p:spPr>
              <a:xfrm>
                <a:off x="0" y="-123825"/>
                <a:ext cx="2816645" cy="2953073"/>
              </a:xfrm>
              <a:prstGeom prst="rect">
                <a:avLst/>
              </a:prstGeom>
            </p:spPr>
            <p:txBody>
              <a:bodyPr anchor="ctr" rtlCol="false" tIns="50800" lIns="50800" bIns="50800" rIns="50800"/>
              <a:lstStyle/>
              <a:p>
                <a:pPr algn="ctr">
                  <a:lnSpc>
                    <a:spcPts val="2659"/>
                  </a:lnSpc>
                  <a:spcBef>
                    <a:spcPct val="0"/>
                  </a:spcBef>
                </a:pPr>
              </a:p>
            </p:txBody>
          </p:sp>
        </p:grpSp>
        <p:grpSp>
          <p:nvGrpSpPr>
            <p:cNvPr name="Group 9" id="9"/>
            <p:cNvGrpSpPr/>
            <p:nvPr/>
          </p:nvGrpSpPr>
          <p:grpSpPr>
            <a:xfrm rot="2252144">
              <a:off x="2397493" y="3224228"/>
              <a:ext cx="7399579" cy="7432687"/>
              <a:chOff x="0" y="0"/>
              <a:chExt cx="2816645" cy="2829248"/>
            </a:xfrm>
          </p:grpSpPr>
          <p:sp>
            <p:nvSpPr>
              <p:cNvPr name="Freeform 10" id="10"/>
              <p:cNvSpPr/>
              <p:nvPr/>
            </p:nvSpPr>
            <p:spPr>
              <a:xfrm flipH="false" flipV="false" rot="0">
                <a:off x="0" y="0"/>
                <a:ext cx="2816645" cy="2829248"/>
              </a:xfrm>
              <a:custGeom>
                <a:avLst/>
                <a:gdLst/>
                <a:ahLst/>
                <a:cxnLst/>
                <a:rect r="r" b="b" t="t" l="l"/>
                <a:pathLst>
                  <a:path h="2829248" w="2816645">
                    <a:moveTo>
                      <a:pt x="0" y="0"/>
                    </a:moveTo>
                    <a:lnTo>
                      <a:pt x="2816645" y="0"/>
                    </a:lnTo>
                    <a:lnTo>
                      <a:pt x="2816645" y="2829248"/>
                    </a:lnTo>
                    <a:lnTo>
                      <a:pt x="0" y="2829248"/>
                    </a:lnTo>
                    <a:close/>
                  </a:path>
                </a:pathLst>
              </a:custGeom>
              <a:solidFill>
                <a:srgbClr val="535659"/>
              </a:solidFill>
            </p:spPr>
          </p:sp>
          <p:sp>
            <p:nvSpPr>
              <p:cNvPr name="TextBox 11" id="11"/>
              <p:cNvSpPr txBox="true"/>
              <p:nvPr/>
            </p:nvSpPr>
            <p:spPr>
              <a:xfrm>
                <a:off x="0" y="-123825"/>
                <a:ext cx="2816645" cy="2953073"/>
              </a:xfrm>
              <a:prstGeom prst="rect">
                <a:avLst/>
              </a:prstGeom>
            </p:spPr>
            <p:txBody>
              <a:bodyPr anchor="ctr" rtlCol="false" tIns="50800" lIns="50800" bIns="50800" rIns="50800"/>
              <a:lstStyle/>
              <a:p>
                <a:pPr algn="ctr">
                  <a:lnSpc>
                    <a:spcPts val="2659"/>
                  </a:lnSpc>
                  <a:spcBef>
                    <a:spcPct val="0"/>
                  </a:spcBef>
                </a:pPr>
              </a:p>
            </p:txBody>
          </p:sp>
        </p:grpSp>
        <p:grpSp>
          <p:nvGrpSpPr>
            <p:cNvPr name="Group 12" id="12"/>
            <p:cNvGrpSpPr/>
            <p:nvPr/>
          </p:nvGrpSpPr>
          <p:grpSpPr>
            <a:xfrm rot="2252144">
              <a:off x="4180100" y="3525007"/>
              <a:ext cx="7399579" cy="7432687"/>
              <a:chOff x="0" y="0"/>
              <a:chExt cx="2816645" cy="2829248"/>
            </a:xfrm>
          </p:grpSpPr>
          <p:sp>
            <p:nvSpPr>
              <p:cNvPr name="Freeform 13" id="13"/>
              <p:cNvSpPr/>
              <p:nvPr/>
            </p:nvSpPr>
            <p:spPr>
              <a:xfrm flipH="false" flipV="false" rot="0">
                <a:off x="0" y="0"/>
                <a:ext cx="2816645" cy="2829248"/>
              </a:xfrm>
              <a:custGeom>
                <a:avLst/>
                <a:gdLst/>
                <a:ahLst/>
                <a:cxnLst/>
                <a:rect r="r" b="b" t="t" l="l"/>
                <a:pathLst>
                  <a:path h="2829248" w="2816645">
                    <a:moveTo>
                      <a:pt x="0" y="0"/>
                    </a:moveTo>
                    <a:lnTo>
                      <a:pt x="2816645" y="0"/>
                    </a:lnTo>
                    <a:lnTo>
                      <a:pt x="2816645" y="2829248"/>
                    </a:lnTo>
                    <a:lnTo>
                      <a:pt x="0" y="2829248"/>
                    </a:lnTo>
                    <a:close/>
                  </a:path>
                </a:pathLst>
              </a:custGeom>
              <a:solidFill>
                <a:srgbClr val="858789"/>
              </a:solidFill>
            </p:spPr>
          </p:sp>
          <p:sp>
            <p:nvSpPr>
              <p:cNvPr name="TextBox 14" id="14"/>
              <p:cNvSpPr txBox="true"/>
              <p:nvPr/>
            </p:nvSpPr>
            <p:spPr>
              <a:xfrm>
                <a:off x="0" y="-123825"/>
                <a:ext cx="2816645" cy="2953073"/>
              </a:xfrm>
              <a:prstGeom prst="rect">
                <a:avLst/>
              </a:prstGeom>
            </p:spPr>
            <p:txBody>
              <a:bodyPr anchor="ctr" rtlCol="false" tIns="50800" lIns="50800" bIns="50800" rIns="50800"/>
              <a:lstStyle/>
              <a:p>
                <a:pPr algn="ctr">
                  <a:lnSpc>
                    <a:spcPts val="2659"/>
                  </a:lnSpc>
                  <a:spcBef>
                    <a:spcPct val="0"/>
                  </a:spcBef>
                </a:pPr>
              </a:p>
            </p:txBody>
          </p:sp>
        </p:grpSp>
      </p:grpSp>
      <p:grpSp>
        <p:nvGrpSpPr>
          <p:cNvPr name="Group 15" id="15"/>
          <p:cNvGrpSpPr/>
          <p:nvPr/>
        </p:nvGrpSpPr>
        <p:grpSpPr>
          <a:xfrm rot="2124477">
            <a:off x="15979122" y="5429903"/>
            <a:ext cx="9808447" cy="9331824"/>
            <a:chOff x="0" y="0"/>
            <a:chExt cx="13077930" cy="12442432"/>
          </a:xfrm>
        </p:grpSpPr>
        <p:grpSp>
          <p:nvGrpSpPr>
            <p:cNvPr name="Group 16" id="16"/>
            <p:cNvGrpSpPr/>
            <p:nvPr/>
          </p:nvGrpSpPr>
          <p:grpSpPr>
            <a:xfrm rot="2252144">
              <a:off x="1498251" y="1484738"/>
              <a:ext cx="7399579" cy="7432687"/>
              <a:chOff x="0" y="0"/>
              <a:chExt cx="2816645" cy="2829248"/>
            </a:xfrm>
          </p:grpSpPr>
          <p:sp>
            <p:nvSpPr>
              <p:cNvPr name="Freeform 17" id="17"/>
              <p:cNvSpPr/>
              <p:nvPr/>
            </p:nvSpPr>
            <p:spPr>
              <a:xfrm flipH="false" flipV="false" rot="0">
                <a:off x="0" y="0"/>
                <a:ext cx="2816645" cy="2829248"/>
              </a:xfrm>
              <a:custGeom>
                <a:avLst/>
                <a:gdLst/>
                <a:ahLst/>
                <a:cxnLst/>
                <a:rect r="r" b="b" t="t" l="l"/>
                <a:pathLst>
                  <a:path h="2829248" w="2816645">
                    <a:moveTo>
                      <a:pt x="0" y="0"/>
                    </a:moveTo>
                    <a:lnTo>
                      <a:pt x="2816645" y="0"/>
                    </a:lnTo>
                    <a:lnTo>
                      <a:pt x="2816645" y="2829248"/>
                    </a:lnTo>
                    <a:lnTo>
                      <a:pt x="0" y="2829248"/>
                    </a:lnTo>
                    <a:close/>
                  </a:path>
                </a:pathLst>
              </a:custGeom>
              <a:solidFill>
                <a:srgbClr val="243342"/>
              </a:solidFill>
            </p:spPr>
          </p:sp>
          <p:sp>
            <p:nvSpPr>
              <p:cNvPr name="TextBox 18" id="18"/>
              <p:cNvSpPr txBox="true"/>
              <p:nvPr/>
            </p:nvSpPr>
            <p:spPr>
              <a:xfrm>
                <a:off x="0" y="-123825"/>
                <a:ext cx="2816645" cy="2953073"/>
              </a:xfrm>
              <a:prstGeom prst="rect">
                <a:avLst/>
              </a:prstGeom>
            </p:spPr>
            <p:txBody>
              <a:bodyPr anchor="ctr" rtlCol="false" tIns="50800" lIns="50800" bIns="50800" rIns="50800"/>
              <a:lstStyle/>
              <a:p>
                <a:pPr algn="ctr">
                  <a:lnSpc>
                    <a:spcPts val="2659"/>
                  </a:lnSpc>
                  <a:spcBef>
                    <a:spcPct val="0"/>
                  </a:spcBef>
                </a:pPr>
              </a:p>
            </p:txBody>
          </p:sp>
        </p:grpSp>
        <p:grpSp>
          <p:nvGrpSpPr>
            <p:cNvPr name="Group 19" id="19"/>
            <p:cNvGrpSpPr/>
            <p:nvPr/>
          </p:nvGrpSpPr>
          <p:grpSpPr>
            <a:xfrm rot="2252144">
              <a:off x="2397493" y="3224228"/>
              <a:ext cx="7399579" cy="7432687"/>
              <a:chOff x="0" y="0"/>
              <a:chExt cx="2816645" cy="2829248"/>
            </a:xfrm>
          </p:grpSpPr>
          <p:sp>
            <p:nvSpPr>
              <p:cNvPr name="Freeform 20" id="20"/>
              <p:cNvSpPr/>
              <p:nvPr/>
            </p:nvSpPr>
            <p:spPr>
              <a:xfrm flipH="false" flipV="false" rot="0">
                <a:off x="0" y="0"/>
                <a:ext cx="2816645" cy="2829248"/>
              </a:xfrm>
              <a:custGeom>
                <a:avLst/>
                <a:gdLst/>
                <a:ahLst/>
                <a:cxnLst/>
                <a:rect r="r" b="b" t="t" l="l"/>
                <a:pathLst>
                  <a:path h="2829248" w="2816645">
                    <a:moveTo>
                      <a:pt x="0" y="0"/>
                    </a:moveTo>
                    <a:lnTo>
                      <a:pt x="2816645" y="0"/>
                    </a:lnTo>
                    <a:lnTo>
                      <a:pt x="2816645" y="2829248"/>
                    </a:lnTo>
                    <a:lnTo>
                      <a:pt x="0" y="2829248"/>
                    </a:lnTo>
                    <a:close/>
                  </a:path>
                </a:pathLst>
              </a:custGeom>
              <a:solidFill>
                <a:srgbClr val="535659"/>
              </a:solidFill>
            </p:spPr>
          </p:sp>
          <p:sp>
            <p:nvSpPr>
              <p:cNvPr name="TextBox 21" id="21"/>
              <p:cNvSpPr txBox="true"/>
              <p:nvPr/>
            </p:nvSpPr>
            <p:spPr>
              <a:xfrm>
                <a:off x="0" y="-123825"/>
                <a:ext cx="2816645" cy="2953073"/>
              </a:xfrm>
              <a:prstGeom prst="rect">
                <a:avLst/>
              </a:prstGeom>
            </p:spPr>
            <p:txBody>
              <a:bodyPr anchor="ctr" rtlCol="false" tIns="50800" lIns="50800" bIns="50800" rIns="50800"/>
              <a:lstStyle/>
              <a:p>
                <a:pPr algn="ctr">
                  <a:lnSpc>
                    <a:spcPts val="2659"/>
                  </a:lnSpc>
                  <a:spcBef>
                    <a:spcPct val="0"/>
                  </a:spcBef>
                </a:pPr>
              </a:p>
            </p:txBody>
          </p:sp>
        </p:grpSp>
        <p:grpSp>
          <p:nvGrpSpPr>
            <p:cNvPr name="Group 22" id="22"/>
            <p:cNvGrpSpPr/>
            <p:nvPr/>
          </p:nvGrpSpPr>
          <p:grpSpPr>
            <a:xfrm rot="2252144">
              <a:off x="4180100" y="3525007"/>
              <a:ext cx="7399579" cy="7432687"/>
              <a:chOff x="0" y="0"/>
              <a:chExt cx="2816645" cy="2829248"/>
            </a:xfrm>
          </p:grpSpPr>
          <p:sp>
            <p:nvSpPr>
              <p:cNvPr name="Freeform 23" id="23"/>
              <p:cNvSpPr/>
              <p:nvPr/>
            </p:nvSpPr>
            <p:spPr>
              <a:xfrm flipH="false" flipV="false" rot="0">
                <a:off x="0" y="0"/>
                <a:ext cx="2816645" cy="2829248"/>
              </a:xfrm>
              <a:custGeom>
                <a:avLst/>
                <a:gdLst/>
                <a:ahLst/>
                <a:cxnLst/>
                <a:rect r="r" b="b" t="t" l="l"/>
                <a:pathLst>
                  <a:path h="2829248" w="2816645">
                    <a:moveTo>
                      <a:pt x="0" y="0"/>
                    </a:moveTo>
                    <a:lnTo>
                      <a:pt x="2816645" y="0"/>
                    </a:lnTo>
                    <a:lnTo>
                      <a:pt x="2816645" y="2829248"/>
                    </a:lnTo>
                    <a:lnTo>
                      <a:pt x="0" y="2829248"/>
                    </a:lnTo>
                    <a:close/>
                  </a:path>
                </a:pathLst>
              </a:custGeom>
              <a:solidFill>
                <a:srgbClr val="858789"/>
              </a:solidFill>
            </p:spPr>
          </p:sp>
          <p:sp>
            <p:nvSpPr>
              <p:cNvPr name="TextBox 24" id="24"/>
              <p:cNvSpPr txBox="true"/>
              <p:nvPr/>
            </p:nvSpPr>
            <p:spPr>
              <a:xfrm>
                <a:off x="0" y="-123825"/>
                <a:ext cx="2816645" cy="2953073"/>
              </a:xfrm>
              <a:prstGeom prst="rect">
                <a:avLst/>
              </a:prstGeom>
            </p:spPr>
            <p:txBody>
              <a:bodyPr anchor="ctr" rtlCol="false" tIns="50800" lIns="50800" bIns="50800" rIns="50800"/>
              <a:lstStyle/>
              <a:p>
                <a:pPr algn="ctr">
                  <a:lnSpc>
                    <a:spcPts val="2659"/>
                  </a:lnSpc>
                  <a:spcBef>
                    <a:spcPct val="0"/>
                  </a:spcBef>
                </a:pPr>
              </a:p>
            </p:txBody>
          </p:sp>
        </p:grpSp>
      </p:grpSp>
      <p:sp>
        <p:nvSpPr>
          <p:cNvPr name="Freeform 25" id="25"/>
          <p:cNvSpPr/>
          <p:nvPr/>
        </p:nvSpPr>
        <p:spPr>
          <a:xfrm flipH="false" flipV="false" rot="0">
            <a:off x="7436535" y="4158368"/>
            <a:ext cx="3453153" cy="2418215"/>
          </a:xfrm>
          <a:custGeom>
            <a:avLst/>
            <a:gdLst/>
            <a:ahLst/>
            <a:cxnLst/>
            <a:rect r="r" b="b" t="t" l="l"/>
            <a:pathLst>
              <a:path h="2418215" w="3453153">
                <a:moveTo>
                  <a:pt x="0" y="0"/>
                </a:moveTo>
                <a:lnTo>
                  <a:pt x="3453153" y="0"/>
                </a:lnTo>
                <a:lnTo>
                  <a:pt x="3453153" y="2418215"/>
                </a:lnTo>
                <a:lnTo>
                  <a:pt x="0" y="2418215"/>
                </a:lnTo>
                <a:lnTo>
                  <a:pt x="0" y="0"/>
                </a:lnTo>
                <a:close/>
              </a:path>
            </a:pathLst>
          </a:custGeom>
          <a:blipFill>
            <a:blip r:embed="rId2"/>
            <a:stretch>
              <a:fillRect l="0" t="-3488" r="0" b="0"/>
            </a:stretch>
          </a:blipFill>
        </p:spPr>
      </p:sp>
      <p:sp>
        <p:nvSpPr>
          <p:cNvPr name="Freeform 26" id="26"/>
          <p:cNvSpPr/>
          <p:nvPr/>
        </p:nvSpPr>
        <p:spPr>
          <a:xfrm flipH="false" flipV="false" rot="0">
            <a:off x="11896309" y="4158368"/>
            <a:ext cx="4123611" cy="2166321"/>
          </a:xfrm>
          <a:custGeom>
            <a:avLst/>
            <a:gdLst/>
            <a:ahLst/>
            <a:cxnLst/>
            <a:rect r="r" b="b" t="t" l="l"/>
            <a:pathLst>
              <a:path h="2166321" w="4123611">
                <a:moveTo>
                  <a:pt x="0" y="0"/>
                </a:moveTo>
                <a:lnTo>
                  <a:pt x="4123611" y="0"/>
                </a:lnTo>
                <a:lnTo>
                  <a:pt x="4123611" y="2166321"/>
                </a:lnTo>
                <a:lnTo>
                  <a:pt x="0" y="2166321"/>
                </a:lnTo>
                <a:lnTo>
                  <a:pt x="0" y="0"/>
                </a:lnTo>
                <a:close/>
              </a:path>
            </a:pathLst>
          </a:custGeom>
          <a:blipFill>
            <a:blip r:embed="rId3"/>
            <a:stretch>
              <a:fillRect l="0" t="0" r="0" b="0"/>
            </a:stretch>
          </a:blipFill>
        </p:spPr>
      </p:sp>
      <p:sp>
        <p:nvSpPr>
          <p:cNvPr name="Freeform 27" id="27"/>
          <p:cNvSpPr/>
          <p:nvPr/>
        </p:nvSpPr>
        <p:spPr>
          <a:xfrm flipH="false" flipV="false" rot="0">
            <a:off x="7455647" y="7040007"/>
            <a:ext cx="3414929" cy="2218293"/>
          </a:xfrm>
          <a:custGeom>
            <a:avLst/>
            <a:gdLst/>
            <a:ahLst/>
            <a:cxnLst/>
            <a:rect r="r" b="b" t="t" l="l"/>
            <a:pathLst>
              <a:path h="2218293" w="3414929">
                <a:moveTo>
                  <a:pt x="0" y="0"/>
                </a:moveTo>
                <a:lnTo>
                  <a:pt x="3414929" y="0"/>
                </a:lnTo>
                <a:lnTo>
                  <a:pt x="3414929" y="2218293"/>
                </a:lnTo>
                <a:lnTo>
                  <a:pt x="0" y="2218293"/>
                </a:lnTo>
                <a:lnTo>
                  <a:pt x="0" y="0"/>
                </a:lnTo>
                <a:close/>
              </a:path>
            </a:pathLst>
          </a:custGeom>
          <a:blipFill>
            <a:blip r:embed="rId4"/>
            <a:stretch>
              <a:fillRect l="0" t="0" r="0" b="0"/>
            </a:stretch>
          </a:blipFill>
        </p:spPr>
      </p:sp>
      <p:sp>
        <p:nvSpPr>
          <p:cNvPr name="Freeform 28" id="28"/>
          <p:cNvSpPr/>
          <p:nvPr/>
        </p:nvSpPr>
        <p:spPr>
          <a:xfrm flipH="false" flipV="false" rot="0">
            <a:off x="11896309" y="7040007"/>
            <a:ext cx="4339078" cy="2218293"/>
          </a:xfrm>
          <a:custGeom>
            <a:avLst/>
            <a:gdLst/>
            <a:ahLst/>
            <a:cxnLst/>
            <a:rect r="r" b="b" t="t" l="l"/>
            <a:pathLst>
              <a:path h="2218293" w="4339078">
                <a:moveTo>
                  <a:pt x="0" y="0"/>
                </a:moveTo>
                <a:lnTo>
                  <a:pt x="4339078" y="0"/>
                </a:lnTo>
                <a:lnTo>
                  <a:pt x="4339078" y="2218293"/>
                </a:lnTo>
                <a:lnTo>
                  <a:pt x="0" y="2218293"/>
                </a:lnTo>
                <a:lnTo>
                  <a:pt x="0" y="0"/>
                </a:lnTo>
                <a:close/>
              </a:path>
            </a:pathLst>
          </a:custGeom>
          <a:blipFill>
            <a:blip r:embed="rId5"/>
            <a:stretch>
              <a:fillRect l="0" t="0" r="0" b="0"/>
            </a:stretch>
          </a:blipFill>
        </p:spPr>
      </p:sp>
      <p:sp>
        <p:nvSpPr>
          <p:cNvPr name="TextBox 29" id="29"/>
          <p:cNvSpPr txBox="true"/>
          <p:nvPr/>
        </p:nvSpPr>
        <p:spPr>
          <a:xfrm rot="0">
            <a:off x="2559493" y="1068679"/>
            <a:ext cx="13169015" cy="1389381"/>
          </a:xfrm>
          <a:prstGeom prst="rect">
            <a:avLst/>
          </a:prstGeom>
        </p:spPr>
        <p:txBody>
          <a:bodyPr anchor="t" rtlCol="false" tIns="0" lIns="0" bIns="0" rIns="0">
            <a:spAutoFit/>
          </a:bodyPr>
          <a:lstStyle/>
          <a:p>
            <a:pPr algn="ctr">
              <a:lnSpc>
                <a:spcPts val="7360"/>
              </a:lnSpc>
            </a:pPr>
            <a:r>
              <a:rPr lang="en-US" sz="8000">
                <a:solidFill>
                  <a:srgbClr val="000000"/>
                </a:solidFill>
                <a:latin typeface="Karnchang Bold"/>
              </a:rPr>
              <a:t>PEMBUATAN PACKAGE</a:t>
            </a:r>
          </a:p>
        </p:txBody>
      </p:sp>
      <p:sp>
        <p:nvSpPr>
          <p:cNvPr name="TextBox 30" id="30"/>
          <p:cNvSpPr txBox="true"/>
          <p:nvPr/>
        </p:nvSpPr>
        <p:spPr>
          <a:xfrm rot="0">
            <a:off x="6829653" y="3241846"/>
            <a:ext cx="7500032" cy="666750"/>
          </a:xfrm>
          <a:prstGeom prst="rect">
            <a:avLst/>
          </a:prstGeom>
        </p:spPr>
        <p:txBody>
          <a:bodyPr anchor="t" rtlCol="false" tIns="0" lIns="0" bIns="0" rIns="0">
            <a:spAutoFit/>
          </a:bodyPr>
          <a:lstStyle/>
          <a:p>
            <a:pPr marL="647700" indent="-323850" lvl="1">
              <a:lnSpc>
                <a:spcPts val="4200"/>
              </a:lnSpc>
              <a:buFont typeface="Arial"/>
              <a:buChar char="•"/>
            </a:pPr>
            <a:r>
              <a:rPr lang="en-US" sz="3000">
                <a:solidFill>
                  <a:srgbClr val="000000"/>
                </a:solidFill>
                <a:latin typeface="Karnchang"/>
              </a:rPr>
              <a:t>Membuat Project Baru</a:t>
            </a:r>
          </a:p>
        </p:txBody>
      </p:sp>
      <p:sp>
        <p:nvSpPr>
          <p:cNvPr name="TextBox 31" id="31"/>
          <p:cNvSpPr txBox="true"/>
          <p:nvPr/>
        </p:nvSpPr>
        <p:spPr>
          <a:xfrm rot="0">
            <a:off x="11263858" y="3241846"/>
            <a:ext cx="7500032" cy="666750"/>
          </a:xfrm>
          <a:prstGeom prst="rect">
            <a:avLst/>
          </a:prstGeom>
        </p:spPr>
        <p:txBody>
          <a:bodyPr anchor="t" rtlCol="false" tIns="0" lIns="0" bIns="0" rIns="0">
            <a:spAutoFit/>
          </a:bodyPr>
          <a:lstStyle/>
          <a:p>
            <a:pPr marL="647700" indent="-323850" lvl="1">
              <a:lnSpc>
                <a:spcPts val="4200"/>
              </a:lnSpc>
              <a:buFont typeface="Arial"/>
              <a:buChar char="•"/>
            </a:pPr>
            <a:r>
              <a:rPr lang="en-US" sz="3000">
                <a:solidFill>
                  <a:srgbClr val="000000"/>
                </a:solidFill>
                <a:latin typeface="Karnchang"/>
              </a:rPr>
              <a:t>New Java Package</a:t>
            </a:r>
          </a:p>
        </p:txBody>
      </p:sp>
      <p:sp>
        <p:nvSpPr>
          <p:cNvPr name="TextBox 32" id="32"/>
          <p:cNvSpPr txBox="true"/>
          <p:nvPr/>
        </p:nvSpPr>
        <p:spPr>
          <a:xfrm rot="0">
            <a:off x="1624857" y="4547058"/>
            <a:ext cx="5565636" cy="2266950"/>
          </a:xfrm>
          <a:prstGeom prst="rect">
            <a:avLst/>
          </a:prstGeom>
        </p:spPr>
        <p:txBody>
          <a:bodyPr anchor="t" rtlCol="false" tIns="0" lIns="0" bIns="0" rIns="0">
            <a:spAutoFit/>
          </a:bodyPr>
          <a:lstStyle/>
          <a:p>
            <a:pPr>
              <a:lnSpc>
                <a:spcPts val="4200"/>
              </a:lnSpc>
            </a:pPr>
            <a:r>
              <a:rPr lang="en-US" sz="3000">
                <a:solidFill>
                  <a:srgbClr val="000000"/>
                </a:solidFill>
                <a:latin typeface="Karnchang"/>
              </a:rPr>
              <a:t>Pembuatan Package terbagi menjadi 2 Yaitu pembuatan package di awal dan pembuatan package di akhir</a:t>
            </a:r>
          </a:p>
        </p:txBody>
      </p:sp>
      <p:sp>
        <p:nvSpPr>
          <p:cNvPr name="TextBox 33" id="33"/>
          <p:cNvSpPr txBox="true"/>
          <p:nvPr/>
        </p:nvSpPr>
        <p:spPr>
          <a:xfrm rot="0">
            <a:off x="8481041" y="2487466"/>
            <a:ext cx="5565636" cy="716280"/>
          </a:xfrm>
          <a:prstGeom prst="rect">
            <a:avLst/>
          </a:prstGeom>
        </p:spPr>
        <p:txBody>
          <a:bodyPr anchor="t" rtlCol="false" tIns="0" lIns="0" bIns="0" rIns="0">
            <a:spAutoFit/>
          </a:bodyPr>
          <a:lstStyle/>
          <a:p>
            <a:pPr>
              <a:lnSpc>
                <a:spcPts val="4619"/>
              </a:lnSpc>
            </a:pPr>
            <a:r>
              <a:rPr lang="en-US" sz="3299">
                <a:solidFill>
                  <a:srgbClr val="000000"/>
                </a:solidFill>
                <a:latin typeface="Karnchang Bold"/>
              </a:rPr>
              <a:t>Pembuatan Package Di Awal</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E6EAEF"/>
        </a:solidFill>
      </p:bgPr>
    </p:bg>
    <p:spTree>
      <p:nvGrpSpPr>
        <p:cNvPr id="1" name=""/>
        <p:cNvGrpSpPr/>
        <p:nvPr/>
      </p:nvGrpSpPr>
      <p:grpSpPr>
        <a:xfrm>
          <a:off x="0" y="0"/>
          <a:ext cx="0" cy="0"/>
          <a:chOff x="0" y="0"/>
          <a:chExt cx="0" cy="0"/>
        </a:xfrm>
      </p:grpSpPr>
      <p:grpSp>
        <p:nvGrpSpPr>
          <p:cNvPr name="Group 2" id="2"/>
          <p:cNvGrpSpPr/>
          <p:nvPr/>
        </p:nvGrpSpPr>
        <p:grpSpPr>
          <a:xfrm rot="0">
            <a:off x="787067" y="592941"/>
            <a:ext cx="16713866" cy="9101117"/>
            <a:chOff x="0" y="0"/>
            <a:chExt cx="4402006" cy="2397002"/>
          </a:xfrm>
        </p:grpSpPr>
        <p:sp>
          <p:nvSpPr>
            <p:cNvPr name="Freeform 3" id="3"/>
            <p:cNvSpPr/>
            <p:nvPr/>
          </p:nvSpPr>
          <p:spPr>
            <a:xfrm flipH="false" flipV="false" rot="0">
              <a:off x="0" y="0"/>
              <a:ext cx="4402006" cy="2397002"/>
            </a:xfrm>
            <a:custGeom>
              <a:avLst/>
              <a:gdLst/>
              <a:ahLst/>
              <a:cxnLst/>
              <a:rect r="r" b="b" t="t" l="l"/>
              <a:pathLst>
                <a:path h="2397002" w="4402006">
                  <a:moveTo>
                    <a:pt x="23623" y="0"/>
                  </a:moveTo>
                  <a:lnTo>
                    <a:pt x="4378382" y="0"/>
                  </a:lnTo>
                  <a:cubicBezTo>
                    <a:pt x="4391429" y="0"/>
                    <a:pt x="4402006" y="10577"/>
                    <a:pt x="4402006" y="23623"/>
                  </a:cubicBezTo>
                  <a:lnTo>
                    <a:pt x="4402006" y="2373379"/>
                  </a:lnTo>
                  <a:cubicBezTo>
                    <a:pt x="4402006" y="2379644"/>
                    <a:pt x="4399517" y="2385653"/>
                    <a:pt x="4395087" y="2390083"/>
                  </a:cubicBezTo>
                  <a:cubicBezTo>
                    <a:pt x="4390656" y="2394513"/>
                    <a:pt x="4384647" y="2397002"/>
                    <a:pt x="4378382" y="2397002"/>
                  </a:cubicBezTo>
                  <a:lnTo>
                    <a:pt x="23623" y="2397002"/>
                  </a:lnTo>
                  <a:cubicBezTo>
                    <a:pt x="17358" y="2397002"/>
                    <a:pt x="11349" y="2394513"/>
                    <a:pt x="6919" y="2390083"/>
                  </a:cubicBezTo>
                  <a:cubicBezTo>
                    <a:pt x="2489" y="2385653"/>
                    <a:pt x="0" y="2379644"/>
                    <a:pt x="0" y="2373379"/>
                  </a:cubicBezTo>
                  <a:lnTo>
                    <a:pt x="0" y="23623"/>
                  </a:lnTo>
                  <a:cubicBezTo>
                    <a:pt x="0" y="17358"/>
                    <a:pt x="2489" y="11349"/>
                    <a:pt x="6919" y="6919"/>
                  </a:cubicBezTo>
                  <a:cubicBezTo>
                    <a:pt x="11349" y="2489"/>
                    <a:pt x="17358" y="0"/>
                    <a:pt x="23623" y="0"/>
                  </a:cubicBezTo>
                  <a:close/>
                </a:path>
              </a:pathLst>
            </a:custGeom>
            <a:solidFill>
              <a:srgbClr val="E6EAEF"/>
            </a:solidFill>
            <a:ln w="19050" cap="rnd">
              <a:solidFill>
                <a:srgbClr val="243342"/>
              </a:solidFill>
              <a:prstDash val="solid"/>
              <a:round/>
            </a:ln>
          </p:spPr>
        </p:sp>
        <p:sp>
          <p:nvSpPr>
            <p:cNvPr name="TextBox 4" id="4"/>
            <p:cNvSpPr txBox="true"/>
            <p:nvPr/>
          </p:nvSpPr>
          <p:spPr>
            <a:xfrm>
              <a:off x="0" y="-38100"/>
              <a:ext cx="4402006" cy="2435102"/>
            </a:xfrm>
            <a:prstGeom prst="rect">
              <a:avLst/>
            </a:prstGeom>
          </p:spPr>
          <p:txBody>
            <a:bodyPr anchor="ctr" rtlCol="false" tIns="50800" lIns="50800" bIns="50800" rIns="50800"/>
            <a:lstStyle/>
            <a:p>
              <a:pPr algn="ctr">
                <a:lnSpc>
                  <a:spcPts val="3362"/>
                </a:lnSpc>
              </a:pPr>
            </a:p>
          </p:txBody>
        </p:sp>
      </p:grpSp>
      <p:grpSp>
        <p:nvGrpSpPr>
          <p:cNvPr name="Group 5" id="5"/>
          <p:cNvGrpSpPr/>
          <p:nvPr/>
        </p:nvGrpSpPr>
        <p:grpSpPr>
          <a:xfrm rot="-7538080">
            <a:off x="-7029811" y="-5584933"/>
            <a:ext cx="9808447" cy="9331824"/>
            <a:chOff x="0" y="0"/>
            <a:chExt cx="13077930" cy="12442432"/>
          </a:xfrm>
        </p:grpSpPr>
        <p:grpSp>
          <p:nvGrpSpPr>
            <p:cNvPr name="Group 6" id="6"/>
            <p:cNvGrpSpPr/>
            <p:nvPr/>
          </p:nvGrpSpPr>
          <p:grpSpPr>
            <a:xfrm rot="2252144">
              <a:off x="1498251" y="1484738"/>
              <a:ext cx="7399579" cy="7432687"/>
              <a:chOff x="0" y="0"/>
              <a:chExt cx="2816645" cy="2829248"/>
            </a:xfrm>
          </p:grpSpPr>
          <p:sp>
            <p:nvSpPr>
              <p:cNvPr name="Freeform 7" id="7"/>
              <p:cNvSpPr/>
              <p:nvPr/>
            </p:nvSpPr>
            <p:spPr>
              <a:xfrm flipH="false" flipV="false" rot="0">
                <a:off x="0" y="0"/>
                <a:ext cx="2816645" cy="2829248"/>
              </a:xfrm>
              <a:custGeom>
                <a:avLst/>
                <a:gdLst/>
                <a:ahLst/>
                <a:cxnLst/>
                <a:rect r="r" b="b" t="t" l="l"/>
                <a:pathLst>
                  <a:path h="2829248" w="2816645">
                    <a:moveTo>
                      <a:pt x="0" y="0"/>
                    </a:moveTo>
                    <a:lnTo>
                      <a:pt x="2816645" y="0"/>
                    </a:lnTo>
                    <a:lnTo>
                      <a:pt x="2816645" y="2829248"/>
                    </a:lnTo>
                    <a:lnTo>
                      <a:pt x="0" y="2829248"/>
                    </a:lnTo>
                    <a:close/>
                  </a:path>
                </a:pathLst>
              </a:custGeom>
              <a:solidFill>
                <a:srgbClr val="243342"/>
              </a:solidFill>
            </p:spPr>
          </p:sp>
          <p:sp>
            <p:nvSpPr>
              <p:cNvPr name="TextBox 8" id="8"/>
              <p:cNvSpPr txBox="true"/>
              <p:nvPr/>
            </p:nvSpPr>
            <p:spPr>
              <a:xfrm>
                <a:off x="0" y="-123825"/>
                <a:ext cx="2816645" cy="2953073"/>
              </a:xfrm>
              <a:prstGeom prst="rect">
                <a:avLst/>
              </a:prstGeom>
            </p:spPr>
            <p:txBody>
              <a:bodyPr anchor="ctr" rtlCol="false" tIns="50800" lIns="50800" bIns="50800" rIns="50800"/>
              <a:lstStyle/>
              <a:p>
                <a:pPr algn="ctr">
                  <a:lnSpc>
                    <a:spcPts val="2659"/>
                  </a:lnSpc>
                  <a:spcBef>
                    <a:spcPct val="0"/>
                  </a:spcBef>
                </a:pPr>
              </a:p>
            </p:txBody>
          </p:sp>
        </p:grpSp>
        <p:grpSp>
          <p:nvGrpSpPr>
            <p:cNvPr name="Group 9" id="9"/>
            <p:cNvGrpSpPr/>
            <p:nvPr/>
          </p:nvGrpSpPr>
          <p:grpSpPr>
            <a:xfrm rot="2252144">
              <a:off x="2397493" y="3224228"/>
              <a:ext cx="7399579" cy="7432687"/>
              <a:chOff x="0" y="0"/>
              <a:chExt cx="2816645" cy="2829248"/>
            </a:xfrm>
          </p:grpSpPr>
          <p:sp>
            <p:nvSpPr>
              <p:cNvPr name="Freeform 10" id="10"/>
              <p:cNvSpPr/>
              <p:nvPr/>
            </p:nvSpPr>
            <p:spPr>
              <a:xfrm flipH="false" flipV="false" rot="0">
                <a:off x="0" y="0"/>
                <a:ext cx="2816645" cy="2829248"/>
              </a:xfrm>
              <a:custGeom>
                <a:avLst/>
                <a:gdLst/>
                <a:ahLst/>
                <a:cxnLst/>
                <a:rect r="r" b="b" t="t" l="l"/>
                <a:pathLst>
                  <a:path h="2829248" w="2816645">
                    <a:moveTo>
                      <a:pt x="0" y="0"/>
                    </a:moveTo>
                    <a:lnTo>
                      <a:pt x="2816645" y="0"/>
                    </a:lnTo>
                    <a:lnTo>
                      <a:pt x="2816645" y="2829248"/>
                    </a:lnTo>
                    <a:lnTo>
                      <a:pt x="0" y="2829248"/>
                    </a:lnTo>
                    <a:close/>
                  </a:path>
                </a:pathLst>
              </a:custGeom>
              <a:solidFill>
                <a:srgbClr val="535659"/>
              </a:solidFill>
            </p:spPr>
          </p:sp>
          <p:sp>
            <p:nvSpPr>
              <p:cNvPr name="TextBox 11" id="11"/>
              <p:cNvSpPr txBox="true"/>
              <p:nvPr/>
            </p:nvSpPr>
            <p:spPr>
              <a:xfrm>
                <a:off x="0" y="-123825"/>
                <a:ext cx="2816645" cy="2953073"/>
              </a:xfrm>
              <a:prstGeom prst="rect">
                <a:avLst/>
              </a:prstGeom>
            </p:spPr>
            <p:txBody>
              <a:bodyPr anchor="ctr" rtlCol="false" tIns="50800" lIns="50800" bIns="50800" rIns="50800"/>
              <a:lstStyle/>
              <a:p>
                <a:pPr algn="ctr">
                  <a:lnSpc>
                    <a:spcPts val="2659"/>
                  </a:lnSpc>
                  <a:spcBef>
                    <a:spcPct val="0"/>
                  </a:spcBef>
                </a:pPr>
              </a:p>
            </p:txBody>
          </p:sp>
        </p:grpSp>
        <p:grpSp>
          <p:nvGrpSpPr>
            <p:cNvPr name="Group 12" id="12"/>
            <p:cNvGrpSpPr/>
            <p:nvPr/>
          </p:nvGrpSpPr>
          <p:grpSpPr>
            <a:xfrm rot="2252144">
              <a:off x="4180100" y="3525007"/>
              <a:ext cx="7399579" cy="7432687"/>
              <a:chOff x="0" y="0"/>
              <a:chExt cx="2816645" cy="2829248"/>
            </a:xfrm>
          </p:grpSpPr>
          <p:sp>
            <p:nvSpPr>
              <p:cNvPr name="Freeform 13" id="13"/>
              <p:cNvSpPr/>
              <p:nvPr/>
            </p:nvSpPr>
            <p:spPr>
              <a:xfrm flipH="false" flipV="false" rot="0">
                <a:off x="0" y="0"/>
                <a:ext cx="2816645" cy="2829248"/>
              </a:xfrm>
              <a:custGeom>
                <a:avLst/>
                <a:gdLst/>
                <a:ahLst/>
                <a:cxnLst/>
                <a:rect r="r" b="b" t="t" l="l"/>
                <a:pathLst>
                  <a:path h="2829248" w="2816645">
                    <a:moveTo>
                      <a:pt x="0" y="0"/>
                    </a:moveTo>
                    <a:lnTo>
                      <a:pt x="2816645" y="0"/>
                    </a:lnTo>
                    <a:lnTo>
                      <a:pt x="2816645" y="2829248"/>
                    </a:lnTo>
                    <a:lnTo>
                      <a:pt x="0" y="2829248"/>
                    </a:lnTo>
                    <a:close/>
                  </a:path>
                </a:pathLst>
              </a:custGeom>
              <a:solidFill>
                <a:srgbClr val="858789"/>
              </a:solidFill>
            </p:spPr>
          </p:sp>
          <p:sp>
            <p:nvSpPr>
              <p:cNvPr name="TextBox 14" id="14"/>
              <p:cNvSpPr txBox="true"/>
              <p:nvPr/>
            </p:nvSpPr>
            <p:spPr>
              <a:xfrm>
                <a:off x="0" y="-123825"/>
                <a:ext cx="2816645" cy="2953073"/>
              </a:xfrm>
              <a:prstGeom prst="rect">
                <a:avLst/>
              </a:prstGeom>
            </p:spPr>
            <p:txBody>
              <a:bodyPr anchor="ctr" rtlCol="false" tIns="50800" lIns="50800" bIns="50800" rIns="50800"/>
              <a:lstStyle/>
              <a:p>
                <a:pPr algn="ctr">
                  <a:lnSpc>
                    <a:spcPts val="2659"/>
                  </a:lnSpc>
                  <a:spcBef>
                    <a:spcPct val="0"/>
                  </a:spcBef>
                </a:pPr>
              </a:p>
            </p:txBody>
          </p:sp>
        </p:grpSp>
      </p:grpSp>
      <p:grpSp>
        <p:nvGrpSpPr>
          <p:cNvPr name="Group 15" id="15"/>
          <p:cNvGrpSpPr/>
          <p:nvPr/>
        </p:nvGrpSpPr>
        <p:grpSpPr>
          <a:xfrm rot="2124477">
            <a:off x="15979122" y="5429903"/>
            <a:ext cx="9808447" cy="9331824"/>
            <a:chOff x="0" y="0"/>
            <a:chExt cx="13077930" cy="12442432"/>
          </a:xfrm>
        </p:grpSpPr>
        <p:grpSp>
          <p:nvGrpSpPr>
            <p:cNvPr name="Group 16" id="16"/>
            <p:cNvGrpSpPr/>
            <p:nvPr/>
          </p:nvGrpSpPr>
          <p:grpSpPr>
            <a:xfrm rot="2252144">
              <a:off x="1498251" y="1484738"/>
              <a:ext cx="7399579" cy="7432687"/>
              <a:chOff x="0" y="0"/>
              <a:chExt cx="2816645" cy="2829248"/>
            </a:xfrm>
          </p:grpSpPr>
          <p:sp>
            <p:nvSpPr>
              <p:cNvPr name="Freeform 17" id="17"/>
              <p:cNvSpPr/>
              <p:nvPr/>
            </p:nvSpPr>
            <p:spPr>
              <a:xfrm flipH="false" flipV="false" rot="0">
                <a:off x="0" y="0"/>
                <a:ext cx="2816645" cy="2829248"/>
              </a:xfrm>
              <a:custGeom>
                <a:avLst/>
                <a:gdLst/>
                <a:ahLst/>
                <a:cxnLst/>
                <a:rect r="r" b="b" t="t" l="l"/>
                <a:pathLst>
                  <a:path h="2829248" w="2816645">
                    <a:moveTo>
                      <a:pt x="0" y="0"/>
                    </a:moveTo>
                    <a:lnTo>
                      <a:pt x="2816645" y="0"/>
                    </a:lnTo>
                    <a:lnTo>
                      <a:pt x="2816645" y="2829248"/>
                    </a:lnTo>
                    <a:lnTo>
                      <a:pt x="0" y="2829248"/>
                    </a:lnTo>
                    <a:close/>
                  </a:path>
                </a:pathLst>
              </a:custGeom>
              <a:solidFill>
                <a:srgbClr val="243342"/>
              </a:solidFill>
            </p:spPr>
          </p:sp>
          <p:sp>
            <p:nvSpPr>
              <p:cNvPr name="TextBox 18" id="18"/>
              <p:cNvSpPr txBox="true"/>
              <p:nvPr/>
            </p:nvSpPr>
            <p:spPr>
              <a:xfrm>
                <a:off x="0" y="-123825"/>
                <a:ext cx="2816645" cy="2953073"/>
              </a:xfrm>
              <a:prstGeom prst="rect">
                <a:avLst/>
              </a:prstGeom>
            </p:spPr>
            <p:txBody>
              <a:bodyPr anchor="ctr" rtlCol="false" tIns="50800" lIns="50800" bIns="50800" rIns="50800"/>
              <a:lstStyle/>
              <a:p>
                <a:pPr algn="ctr">
                  <a:lnSpc>
                    <a:spcPts val="2659"/>
                  </a:lnSpc>
                  <a:spcBef>
                    <a:spcPct val="0"/>
                  </a:spcBef>
                </a:pPr>
              </a:p>
            </p:txBody>
          </p:sp>
        </p:grpSp>
        <p:grpSp>
          <p:nvGrpSpPr>
            <p:cNvPr name="Group 19" id="19"/>
            <p:cNvGrpSpPr/>
            <p:nvPr/>
          </p:nvGrpSpPr>
          <p:grpSpPr>
            <a:xfrm rot="2252144">
              <a:off x="2397493" y="3224228"/>
              <a:ext cx="7399579" cy="7432687"/>
              <a:chOff x="0" y="0"/>
              <a:chExt cx="2816645" cy="2829248"/>
            </a:xfrm>
          </p:grpSpPr>
          <p:sp>
            <p:nvSpPr>
              <p:cNvPr name="Freeform 20" id="20"/>
              <p:cNvSpPr/>
              <p:nvPr/>
            </p:nvSpPr>
            <p:spPr>
              <a:xfrm flipH="false" flipV="false" rot="0">
                <a:off x="0" y="0"/>
                <a:ext cx="2816645" cy="2829248"/>
              </a:xfrm>
              <a:custGeom>
                <a:avLst/>
                <a:gdLst/>
                <a:ahLst/>
                <a:cxnLst/>
                <a:rect r="r" b="b" t="t" l="l"/>
                <a:pathLst>
                  <a:path h="2829248" w="2816645">
                    <a:moveTo>
                      <a:pt x="0" y="0"/>
                    </a:moveTo>
                    <a:lnTo>
                      <a:pt x="2816645" y="0"/>
                    </a:lnTo>
                    <a:lnTo>
                      <a:pt x="2816645" y="2829248"/>
                    </a:lnTo>
                    <a:lnTo>
                      <a:pt x="0" y="2829248"/>
                    </a:lnTo>
                    <a:close/>
                  </a:path>
                </a:pathLst>
              </a:custGeom>
              <a:solidFill>
                <a:srgbClr val="535659"/>
              </a:solidFill>
            </p:spPr>
          </p:sp>
          <p:sp>
            <p:nvSpPr>
              <p:cNvPr name="TextBox 21" id="21"/>
              <p:cNvSpPr txBox="true"/>
              <p:nvPr/>
            </p:nvSpPr>
            <p:spPr>
              <a:xfrm>
                <a:off x="0" y="-123825"/>
                <a:ext cx="2816645" cy="2953073"/>
              </a:xfrm>
              <a:prstGeom prst="rect">
                <a:avLst/>
              </a:prstGeom>
            </p:spPr>
            <p:txBody>
              <a:bodyPr anchor="ctr" rtlCol="false" tIns="50800" lIns="50800" bIns="50800" rIns="50800"/>
              <a:lstStyle/>
              <a:p>
                <a:pPr algn="ctr">
                  <a:lnSpc>
                    <a:spcPts val="2659"/>
                  </a:lnSpc>
                  <a:spcBef>
                    <a:spcPct val="0"/>
                  </a:spcBef>
                </a:pPr>
              </a:p>
            </p:txBody>
          </p:sp>
        </p:grpSp>
        <p:grpSp>
          <p:nvGrpSpPr>
            <p:cNvPr name="Group 22" id="22"/>
            <p:cNvGrpSpPr/>
            <p:nvPr/>
          </p:nvGrpSpPr>
          <p:grpSpPr>
            <a:xfrm rot="2252144">
              <a:off x="4180100" y="3525007"/>
              <a:ext cx="7399579" cy="7432687"/>
              <a:chOff x="0" y="0"/>
              <a:chExt cx="2816645" cy="2829248"/>
            </a:xfrm>
          </p:grpSpPr>
          <p:sp>
            <p:nvSpPr>
              <p:cNvPr name="Freeform 23" id="23"/>
              <p:cNvSpPr/>
              <p:nvPr/>
            </p:nvSpPr>
            <p:spPr>
              <a:xfrm flipH="false" flipV="false" rot="0">
                <a:off x="0" y="0"/>
                <a:ext cx="2816645" cy="2829248"/>
              </a:xfrm>
              <a:custGeom>
                <a:avLst/>
                <a:gdLst/>
                <a:ahLst/>
                <a:cxnLst/>
                <a:rect r="r" b="b" t="t" l="l"/>
                <a:pathLst>
                  <a:path h="2829248" w="2816645">
                    <a:moveTo>
                      <a:pt x="0" y="0"/>
                    </a:moveTo>
                    <a:lnTo>
                      <a:pt x="2816645" y="0"/>
                    </a:lnTo>
                    <a:lnTo>
                      <a:pt x="2816645" y="2829248"/>
                    </a:lnTo>
                    <a:lnTo>
                      <a:pt x="0" y="2829248"/>
                    </a:lnTo>
                    <a:close/>
                  </a:path>
                </a:pathLst>
              </a:custGeom>
              <a:solidFill>
                <a:srgbClr val="858789"/>
              </a:solidFill>
            </p:spPr>
          </p:sp>
          <p:sp>
            <p:nvSpPr>
              <p:cNvPr name="TextBox 24" id="24"/>
              <p:cNvSpPr txBox="true"/>
              <p:nvPr/>
            </p:nvSpPr>
            <p:spPr>
              <a:xfrm>
                <a:off x="0" y="-123825"/>
                <a:ext cx="2816645" cy="2953073"/>
              </a:xfrm>
              <a:prstGeom prst="rect">
                <a:avLst/>
              </a:prstGeom>
            </p:spPr>
            <p:txBody>
              <a:bodyPr anchor="ctr" rtlCol="false" tIns="50800" lIns="50800" bIns="50800" rIns="50800"/>
              <a:lstStyle/>
              <a:p>
                <a:pPr algn="ctr">
                  <a:lnSpc>
                    <a:spcPts val="2659"/>
                  </a:lnSpc>
                  <a:spcBef>
                    <a:spcPct val="0"/>
                  </a:spcBef>
                </a:pPr>
              </a:p>
            </p:txBody>
          </p:sp>
        </p:grpSp>
      </p:grpSp>
      <p:sp>
        <p:nvSpPr>
          <p:cNvPr name="Freeform 25" id="25"/>
          <p:cNvSpPr/>
          <p:nvPr/>
        </p:nvSpPr>
        <p:spPr>
          <a:xfrm flipH="false" flipV="false" rot="0">
            <a:off x="2322331" y="4099216"/>
            <a:ext cx="3128737" cy="1686092"/>
          </a:xfrm>
          <a:custGeom>
            <a:avLst/>
            <a:gdLst/>
            <a:ahLst/>
            <a:cxnLst/>
            <a:rect r="r" b="b" t="t" l="l"/>
            <a:pathLst>
              <a:path h="1686092" w="3128737">
                <a:moveTo>
                  <a:pt x="0" y="0"/>
                </a:moveTo>
                <a:lnTo>
                  <a:pt x="3128738" y="0"/>
                </a:lnTo>
                <a:lnTo>
                  <a:pt x="3128738" y="1686092"/>
                </a:lnTo>
                <a:lnTo>
                  <a:pt x="0" y="1686092"/>
                </a:lnTo>
                <a:lnTo>
                  <a:pt x="0" y="0"/>
                </a:lnTo>
                <a:close/>
              </a:path>
            </a:pathLst>
          </a:custGeom>
          <a:blipFill>
            <a:blip r:embed="rId2"/>
            <a:stretch>
              <a:fillRect l="0" t="0" r="0" b="0"/>
            </a:stretch>
          </a:blipFill>
        </p:spPr>
      </p:sp>
      <p:sp>
        <p:nvSpPr>
          <p:cNvPr name="Freeform 26" id="26"/>
          <p:cNvSpPr/>
          <p:nvPr/>
        </p:nvSpPr>
        <p:spPr>
          <a:xfrm flipH="false" flipV="false" rot="0">
            <a:off x="10318077" y="4027158"/>
            <a:ext cx="5695555" cy="1686243"/>
          </a:xfrm>
          <a:custGeom>
            <a:avLst/>
            <a:gdLst/>
            <a:ahLst/>
            <a:cxnLst/>
            <a:rect r="r" b="b" t="t" l="l"/>
            <a:pathLst>
              <a:path h="1686243" w="5695555">
                <a:moveTo>
                  <a:pt x="0" y="0"/>
                </a:moveTo>
                <a:lnTo>
                  <a:pt x="5695555" y="0"/>
                </a:lnTo>
                <a:lnTo>
                  <a:pt x="5695555" y="1686243"/>
                </a:lnTo>
                <a:lnTo>
                  <a:pt x="0" y="1686243"/>
                </a:lnTo>
                <a:lnTo>
                  <a:pt x="0" y="0"/>
                </a:lnTo>
                <a:close/>
              </a:path>
            </a:pathLst>
          </a:custGeom>
          <a:blipFill>
            <a:blip r:embed="rId3"/>
            <a:stretch>
              <a:fillRect l="0" t="0" r="0" b="0"/>
            </a:stretch>
          </a:blipFill>
        </p:spPr>
      </p:sp>
      <p:sp>
        <p:nvSpPr>
          <p:cNvPr name="Freeform 27" id="27"/>
          <p:cNvSpPr/>
          <p:nvPr/>
        </p:nvSpPr>
        <p:spPr>
          <a:xfrm flipH="false" flipV="false" rot="0">
            <a:off x="2322331" y="7542171"/>
            <a:ext cx="5129859" cy="1856330"/>
          </a:xfrm>
          <a:custGeom>
            <a:avLst/>
            <a:gdLst/>
            <a:ahLst/>
            <a:cxnLst/>
            <a:rect r="r" b="b" t="t" l="l"/>
            <a:pathLst>
              <a:path h="1856330" w="5129859">
                <a:moveTo>
                  <a:pt x="0" y="0"/>
                </a:moveTo>
                <a:lnTo>
                  <a:pt x="5129860" y="0"/>
                </a:lnTo>
                <a:lnTo>
                  <a:pt x="5129860" y="1856330"/>
                </a:lnTo>
                <a:lnTo>
                  <a:pt x="0" y="1856330"/>
                </a:lnTo>
                <a:lnTo>
                  <a:pt x="0" y="0"/>
                </a:lnTo>
                <a:close/>
              </a:path>
            </a:pathLst>
          </a:custGeom>
          <a:blipFill>
            <a:blip r:embed="rId4"/>
            <a:stretch>
              <a:fillRect l="0" t="0" r="0" b="0"/>
            </a:stretch>
          </a:blipFill>
        </p:spPr>
      </p:sp>
      <p:sp>
        <p:nvSpPr>
          <p:cNvPr name="Freeform 28" id="28"/>
          <p:cNvSpPr/>
          <p:nvPr/>
        </p:nvSpPr>
        <p:spPr>
          <a:xfrm flipH="false" flipV="false" rot="0">
            <a:off x="10318077" y="7465971"/>
            <a:ext cx="6351083" cy="1932530"/>
          </a:xfrm>
          <a:custGeom>
            <a:avLst/>
            <a:gdLst/>
            <a:ahLst/>
            <a:cxnLst/>
            <a:rect r="r" b="b" t="t" l="l"/>
            <a:pathLst>
              <a:path h="1932530" w="6351083">
                <a:moveTo>
                  <a:pt x="0" y="0"/>
                </a:moveTo>
                <a:lnTo>
                  <a:pt x="6351083" y="0"/>
                </a:lnTo>
                <a:lnTo>
                  <a:pt x="6351083" y="1932530"/>
                </a:lnTo>
                <a:lnTo>
                  <a:pt x="0" y="1932530"/>
                </a:lnTo>
                <a:lnTo>
                  <a:pt x="0" y="0"/>
                </a:lnTo>
                <a:close/>
              </a:path>
            </a:pathLst>
          </a:custGeom>
          <a:blipFill>
            <a:blip r:embed="rId5"/>
            <a:stretch>
              <a:fillRect l="0" t="0" r="0" b="0"/>
            </a:stretch>
          </a:blipFill>
        </p:spPr>
      </p:sp>
      <p:sp>
        <p:nvSpPr>
          <p:cNvPr name="TextBox 29" id="29"/>
          <p:cNvSpPr txBox="true"/>
          <p:nvPr/>
        </p:nvSpPr>
        <p:spPr>
          <a:xfrm rot="0">
            <a:off x="2559493" y="1068679"/>
            <a:ext cx="13169015" cy="1389381"/>
          </a:xfrm>
          <a:prstGeom prst="rect">
            <a:avLst/>
          </a:prstGeom>
        </p:spPr>
        <p:txBody>
          <a:bodyPr anchor="t" rtlCol="false" tIns="0" lIns="0" bIns="0" rIns="0">
            <a:spAutoFit/>
          </a:bodyPr>
          <a:lstStyle/>
          <a:p>
            <a:pPr algn="ctr">
              <a:lnSpc>
                <a:spcPts val="7360"/>
              </a:lnSpc>
            </a:pPr>
            <a:r>
              <a:rPr lang="en-US" sz="8000">
                <a:solidFill>
                  <a:srgbClr val="000000"/>
                </a:solidFill>
                <a:latin typeface="Karnchang Bold"/>
              </a:rPr>
              <a:t>PEMBUATAN PACKAGE</a:t>
            </a:r>
          </a:p>
        </p:txBody>
      </p:sp>
      <p:sp>
        <p:nvSpPr>
          <p:cNvPr name="TextBox 30" id="30"/>
          <p:cNvSpPr txBox="true"/>
          <p:nvPr/>
        </p:nvSpPr>
        <p:spPr>
          <a:xfrm rot="0">
            <a:off x="1652429" y="3360408"/>
            <a:ext cx="7500032" cy="666750"/>
          </a:xfrm>
          <a:prstGeom prst="rect">
            <a:avLst/>
          </a:prstGeom>
        </p:spPr>
        <p:txBody>
          <a:bodyPr anchor="t" rtlCol="false" tIns="0" lIns="0" bIns="0" rIns="0">
            <a:spAutoFit/>
          </a:bodyPr>
          <a:lstStyle/>
          <a:p>
            <a:pPr marL="647700" indent="-323850" lvl="1">
              <a:lnSpc>
                <a:spcPts val="4200"/>
              </a:lnSpc>
              <a:buFont typeface="Arial"/>
              <a:buChar char="•"/>
            </a:pPr>
            <a:r>
              <a:rPr lang="en-US" sz="3000">
                <a:solidFill>
                  <a:srgbClr val="000000"/>
                </a:solidFill>
                <a:latin typeface="Karnchang"/>
              </a:rPr>
              <a:t>Klik File </a:t>
            </a:r>
          </a:p>
        </p:txBody>
      </p:sp>
      <p:sp>
        <p:nvSpPr>
          <p:cNvPr name="TextBox 31" id="31"/>
          <p:cNvSpPr txBox="true"/>
          <p:nvPr/>
        </p:nvSpPr>
        <p:spPr>
          <a:xfrm rot="0">
            <a:off x="9627891" y="3360408"/>
            <a:ext cx="7166536" cy="666750"/>
          </a:xfrm>
          <a:prstGeom prst="rect">
            <a:avLst/>
          </a:prstGeom>
        </p:spPr>
        <p:txBody>
          <a:bodyPr anchor="t" rtlCol="false" tIns="0" lIns="0" bIns="0" rIns="0">
            <a:spAutoFit/>
          </a:bodyPr>
          <a:lstStyle/>
          <a:p>
            <a:pPr marL="647700" indent="-323850" lvl="1">
              <a:lnSpc>
                <a:spcPts val="4200"/>
              </a:lnSpc>
              <a:buFont typeface="Arial"/>
              <a:buChar char="•"/>
            </a:pPr>
            <a:r>
              <a:rPr lang="en-US" sz="3000">
                <a:solidFill>
                  <a:srgbClr val="000000"/>
                </a:solidFill>
                <a:latin typeface="Karnchang"/>
              </a:rPr>
              <a:t>Tambahkan package &lt;nama package&gt;</a:t>
            </a:r>
          </a:p>
        </p:txBody>
      </p:sp>
      <p:sp>
        <p:nvSpPr>
          <p:cNvPr name="TextBox 32" id="32"/>
          <p:cNvSpPr txBox="true"/>
          <p:nvPr/>
        </p:nvSpPr>
        <p:spPr>
          <a:xfrm rot="0">
            <a:off x="6361182" y="2487050"/>
            <a:ext cx="5565636" cy="716280"/>
          </a:xfrm>
          <a:prstGeom prst="rect">
            <a:avLst/>
          </a:prstGeom>
        </p:spPr>
        <p:txBody>
          <a:bodyPr anchor="t" rtlCol="false" tIns="0" lIns="0" bIns="0" rIns="0">
            <a:spAutoFit/>
          </a:bodyPr>
          <a:lstStyle/>
          <a:p>
            <a:pPr algn="ctr">
              <a:lnSpc>
                <a:spcPts val="4619"/>
              </a:lnSpc>
            </a:pPr>
            <a:r>
              <a:rPr lang="en-US" sz="3299">
                <a:solidFill>
                  <a:srgbClr val="000000"/>
                </a:solidFill>
                <a:latin typeface="Karnchang Bold"/>
              </a:rPr>
              <a:t>Pembuatan Package Di Akhr</a:t>
            </a:r>
          </a:p>
        </p:txBody>
      </p:sp>
      <p:sp>
        <p:nvSpPr>
          <p:cNvPr name="TextBox 33" id="33"/>
          <p:cNvSpPr txBox="true"/>
          <p:nvPr/>
        </p:nvSpPr>
        <p:spPr>
          <a:xfrm rot="0">
            <a:off x="1652429" y="5732421"/>
            <a:ext cx="7157160" cy="1733550"/>
          </a:xfrm>
          <a:prstGeom prst="rect">
            <a:avLst/>
          </a:prstGeom>
        </p:spPr>
        <p:txBody>
          <a:bodyPr anchor="t" rtlCol="false" tIns="0" lIns="0" bIns="0" rIns="0">
            <a:spAutoFit/>
          </a:bodyPr>
          <a:lstStyle/>
          <a:p>
            <a:pPr marL="647700" indent="-323850" lvl="1">
              <a:lnSpc>
                <a:spcPts val="4200"/>
              </a:lnSpc>
              <a:buFont typeface="Arial"/>
              <a:buChar char="•"/>
            </a:pPr>
            <a:r>
              <a:rPr lang="en-US" sz="3000">
                <a:solidFill>
                  <a:srgbClr val="000000"/>
                </a:solidFill>
                <a:latin typeface="Karnchang"/>
              </a:rPr>
              <a:t>Muncul saran berupa notifikasi dengan gambar yellow bulb, klik dan pilih menu move class to correct folder </a:t>
            </a:r>
          </a:p>
        </p:txBody>
      </p:sp>
      <p:sp>
        <p:nvSpPr>
          <p:cNvPr name="TextBox 34" id="34"/>
          <p:cNvSpPr txBox="true"/>
          <p:nvPr/>
        </p:nvSpPr>
        <p:spPr>
          <a:xfrm rot="0">
            <a:off x="9627891" y="5732421"/>
            <a:ext cx="7335004" cy="1733550"/>
          </a:xfrm>
          <a:prstGeom prst="rect">
            <a:avLst/>
          </a:prstGeom>
        </p:spPr>
        <p:txBody>
          <a:bodyPr anchor="t" rtlCol="false" tIns="0" lIns="0" bIns="0" rIns="0">
            <a:spAutoFit/>
          </a:bodyPr>
          <a:lstStyle/>
          <a:p>
            <a:pPr marL="647700" indent="-323850" lvl="1">
              <a:lnSpc>
                <a:spcPts val="4200"/>
              </a:lnSpc>
              <a:buFont typeface="Arial"/>
              <a:buChar char="•"/>
            </a:pPr>
            <a:r>
              <a:rPr lang="en-US" sz="3000">
                <a:solidFill>
                  <a:srgbClr val="000000"/>
                </a:solidFill>
                <a:latin typeface="Karnchang"/>
              </a:rPr>
              <a:t>Netbeans otomatis memindahkan file Kendaraan.java dari source package ke folder package</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E6EAEF"/>
        </a:solidFill>
      </p:bgPr>
    </p:bg>
    <p:spTree>
      <p:nvGrpSpPr>
        <p:cNvPr id="1" name=""/>
        <p:cNvGrpSpPr/>
        <p:nvPr/>
      </p:nvGrpSpPr>
      <p:grpSpPr>
        <a:xfrm>
          <a:off x="0" y="0"/>
          <a:ext cx="0" cy="0"/>
          <a:chOff x="0" y="0"/>
          <a:chExt cx="0" cy="0"/>
        </a:xfrm>
      </p:grpSpPr>
      <p:grpSp>
        <p:nvGrpSpPr>
          <p:cNvPr name="Group 2" id="2"/>
          <p:cNvGrpSpPr/>
          <p:nvPr/>
        </p:nvGrpSpPr>
        <p:grpSpPr>
          <a:xfrm rot="0">
            <a:off x="787067" y="592941"/>
            <a:ext cx="16713866" cy="9101117"/>
            <a:chOff x="0" y="0"/>
            <a:chExt cx="4402006" cy="2397002"/>
          </a:xfrm>
        </p:grpSpPr>
        <p:sp>
          <p:nvSpPr>
            <p:cNvPr name="Freeform 3" id="3"/>
            <p:cNvSpPr/>
            <p:nvPr/>
          </p:nvSpPr>
          <p:spPr>
            <a:xfrm flipH="false" flipV="false" rot="0">
              <a:off x="0" y="0"/>
              <a:ext cx="4402006" cy="2397002"/>
            </a:xfrm>
            <a:custGeom>
              <a:avLst/>
              <a:gdLst/>
              <a:ahLst/>
              <a:cxnLst/>
              <a:rect r="r" b="b" t="t" l="l"/>
              <a:pathLst>
                <a:path h="2397002" w="4402006">
                  <a:moveTo>
                    <a:pt x="23623" y="0"/>
                  </a:moveTo>
                  <a:lnTo>
                    <a:pt x="4378382" y="0"/>
                  </a:lnTo>
                  <a:cubicBezTo>
                    <a:pt x="4391429" y="0"/>
                    <a:pt x="4402006" y="10577"/>
                    <a:pt x="4402006" y="23623"/>
                  </a:cubicBezTo>
                  <a:lnTo>
                    <a:pt x="4402006" y="2373379"/>
                  </a:lnTo>
                  <a:cubicBezTo>
                    <a:pt x="4402006" y="2379644"/>
                    <a:pt x="4399517" y="2385653"/>
                    <a:pt x="4395087" y="2390083"/>
                  </a:cubicBezTo>
                  <a:cubicBezTo>
                    <a:pt x="4390656" y="2394513"/>
                    <a:pt x="4384647" y="2397002"/>
                    <a:pt x="4378382" y="2397002"/>
                  </a:cubicBezTo>
                  <a:lnTo>
                    <a:pt x="23623" y="2397002"/>
                  </a:lnTo>
                  <a:cubicBezTo>
                    <a:pt x="17358" y="2397002"/>
                    <a:pt x="11349" y="2394513"/>
                    <a:pt x="6919" y="2390083"/>
                  </a:cubicBezTo>
                  <a:cubicBezTo>
                    <a:pt x="2489" y="2385653"/>
                    <a:pt x="0" y="2379644"/>
                    <a:pt x="0" y="2373379"/>
                  </a:cubicBezTo>
                  <a:lnTo>
                    <a:pt x="0" y="23623"/>
                  </a:lnTo>
                  <a:cubicBezTo>
                    <a:pt x="0" y="17358"/>
                    <a:pt x="2489" y="11349"/>
                    <a:pt x="6919" y="6919"/>
                  </a:cubicBezTo>
                  <a:cubicBezTo>
                    <a:pt x="11349" y="2489"/>
                    <a:pt x="17358" y="0"/>
                    <a:pt x="23623" y="0"/>
                  </a:cubicBezTo>
                  <a:close/>
                </a:path>
              </a:pathLst>
            </a:custGeom>
            <a:solidFill>
              <a:srgbClr val="E6EAEF"/>
            </a:solidFill>
            <a:ln w="19050" cap="rnd">
              <a:solidFill>
                <a:srgbClr val="243342"/>
              </a:solidFill>
              <a:prstDash val="solid"/>
              <a:round/>
            </a:ln>
          </p:spPr>
        </p:sp>
        <p:sp>
          <p:nvSpPr>
            <p:cNvPr name="TextBox 4" id="4"/>
            <p:cNvSpPr txBox="true"/>
            <p:nvPr/>
          </p:nvSpPr>
          <p:spPr>
            <a:xfrm>
              <a:off x="0" y="-38100"/>
              <a:ext cx="4402006" cy="2435102"/>
            </a:xfrm>
            <a:prstGeom prst="rect">
              <a:avLst/>
            </a:prstGeom>
          </p:spPr>
          <p:txBody>
            <a:bodyPr anchor="ctr" rtlCol="false" tIns="50800" lIns="50800" bIns="50800" rIns="50800"/>
            <a:lstStyle/>
            <a:p>
              <a:pPr algn="ctr">
                <a:lnSpc>
                  <a:spcPts val="3362"/>
                </a:lnSpc>
              </a:pPr>
            </a:p>
          </p:txBody>
        </p:sp>
      </p:grpSp>
      <p:grpSp>
        <p:nvGrpSpPr>
          <p:cNvPr name="Group 5" id="5"/>
          <p:cNvGrpSpPr/>
          <p:nvPr/>
        </p:nvGrpSpPr>
        <p:grpSpPr>
          <a:xfrm rot="-7538080">
            <a:off x="-7029811" y="-5584933"/>
            <a:ext cx="9808447" cy="9331824"/>
            <a:chOff x="0" y="0"/>
            <a:chExt cx="13077930" cy="12442432"/>
          </a:xfrm>
        </p:grpSpPr>
        <p:grpSp>
          <p:nvGrpSpPr>
            <p:cNvPr name="Group 6" id="6"/>
            <p:cNvGrpSpPr/>
            <p:nvPr/>
          </p:nvGrpSpPr>
          <p:grpSpPr>
            <a:xfrm rot="2252144">
              <a:off x="1498251" y="1484738"/>
              <a:ext cx="7399579" cy="7432687"/>
              <a:chOff x="0" y="0"/>
              <a:chExt cx="2816645" cy="2829248"/>
            </a:xfrm>
          </p:grpSpPr>
          <p:sp>
            <p:nvSpPr>
              <p:cNvPr name="Freeform 7" id="7"/>
              <p:cNvSpPr/>
              <p:nvPr/>
            </p:nvSpPr>
            <p:spPr>
              <a:xfrm flipH="false" flipV="false" rot="0">
                <a:off x="0" y="0"/>
                <a:ext cx="2816645" cy="2829248"/>
              </a:xfrm>
              <a:custGeom>
                <a:avLst/>
                <a:gdLst/>
                <a:ahLst/>
                <a:cxnLst/>
                <a:rect r="r" b="b" t="t" l="l"/>
                <a:pathLst>
                  <a:path h="2829248" w="2816645">
                    <a:moveTo>
                      <a:pt x="0" y="0"/>
                    </a:moveTo>
                    <a:lnTo>
                      <a:pt x="2816645" y="0"/>
                    </a:lnTo>
                    <a:lnTo>
                      <a:pt x="2816645" y="2829248"/>
                    </a:lnTo>
                    <a:lnTo>
                      <a:pt x="0" y="2829248"/>
                    </a:lnTo>
                    <a:close/>
                  </a:path>
                </a:pathLst>
              </a:custGeom>
              <a:solidFill>
                <a:srgbClr val="243342"/>
              </a:solidFill>
            </p:spPr>
          </p:sp>
          <p:sp>
            <p:nvSpPr>
              <p:cNvPr name="TextBox 8" id="8"/>
              <p:cNvSpPr txBox="true"/>
              <p:nvPr/>
            </p:nvSpPr>
            <p:spPr>
              <a:xfrm>
                <a:off x="0" y="-123825"/>
                <a:ext cx="2816645" cy="2953073"/>
              </a:xfrm>
              <a:prstGeom prst="rect">
                <a:avLst/>
              </a:prstGeom>
            </p:spPr>
            <p:txBody>
              <a:bodyPr anchor="ctr" rtlCol="false" tIns="50800" lIns="50800" bIns="50800" rIns="50800"/>
              <a:lstStyle/>
              <a:p>
                <a:pPr algn="ctr">
                  <a:lnSpc>
                    <a:spcPts val="2659"/>
                  </a:lnSpc>
                  <a:spcBef>
                    <a:spcPct val="0"/>
                  </a:spcBef>
                </a:pPr>
              </a:p>
            </p:txBody>
          </p:sp>
        </p:grpSp>
        <p:grpSp>
          <p:nvGrpSpPr>
            <p:cNvPr name="Group 9" id="9"/>
            <p:cNvGrpSpPr/>
            <p:nvPr/>
          </p:nvGrpSpPr>
          <p:grpSpPr>
            <a:xfrm rot="2252144">
              <a:off x="2397493" y="3224228"/>
              <a:ext cx="7399579" cy="7432687"/>
              <a:chOff x="0" y="0"/>
              <a:chExt cx="2816645" cy="2829248"/>
            </a:xfrm>
          </p:grpSpPr>
          <p:sp>
            <p:nvSpPr>
              <p:cNvPr name="Freeform 10" id="10"/>
              <p:cNvSpPr/>
              <p:nvPr/>
            </p:nvSpPr>
            <p:spPr>
              <a:xfrm flipH="false" flipV="false" rot="0">
                <a:off x="0" y="0"/>
                <a:ext cx="2816645" cy="2829248"/>
              </a:xfrm>
              <a:custGeom>
                <a:avLst/>
                <a:gdLst/>
                <a:ahLst/>
                <a:cxnLst/>
                <a:rect r="r" b="b" t="t" l="l"/>
                <a:pathLst>
                  <a:path h="2829248" w="2816645">
                    <a:moveTo>
                      <a:pt x="0" y="0"/>
                    </a:moveTo>
                    <a:lnTo>
                      <a:pt x="2816645" y="0"/>
                    </a:lnTo>
                    <a:lnTo>
                      <a:pt x="2816645" y="2829248"/>
                    </a:lnTo>
                    <a:lnTo>
                      <a:pt x="0" y="2829248"/>
                    </a:lnTo>
                    <a:close/>
                  </a:path>
                </a:pathLst>
              </a:custGeom>
              <a:solidFill>
                <a:srgbClr val="535659"/>
              </a:solidFill>
            </p:spPr>
          </p:sp>
          <p:sp>
            <p:nvSpPr>
              <p:cNvPr name="TextBox 11" id="11"/>
              <p:cNvSpPr txBox="true"/>
              <p:nvPr/>
            </p:nvSpPr>
            <p:spPr>
              <a:xfrm>
                <a:off x="0" y="-123825"/>
                <a:ext cx="2816645" cy="2953073"/>
              </a:xfrm>
              <a:prstGeom prst="rect">
                <a:avLst/>
              </a:prstGeom>
            </p:spPr>
            <p:txBody>
              <a:bodyPr anchor="ctr" rtlCol="false" tIns="50800" lIns="50800" bIns="50800" rIns="50800"/>
              <a:lstStyle/>
              <a:p>
                <a:pPr algn="ctr">
                  <a:lnSpc>
                    <a:spcPts val="2659"/>
                  </a:lnSpc>
                  <a:spcBef>
                    <a:spcPct val="0"/>
                  </a:spcBef>
                </a:pPr>
              </a:p>
            </p:txBody>
          </p:sp>
        </p:grpSp>
        <p:grpSp>
          <p:nvGrpSpPr>
            <p:cNvPr name="Group 12" id="12"/>
            <p:cNvGrpSpPr/>
            <p:nvPr/>
          </p:nvGrpSpPr>
          <p:grpSpPr>
            <a:xfrm rot="2252144">
              <a:off x="4180100" y="3525007"/>
              <a:ext cx="7399579" cy="7432687"/>
              <a:chOff x="0" y="0"/>
              <a:chExt cx="2816645" cy="2829248"/>
            </a:xfrm>
          </p:grpSpPr>
          <p:sp>
            <p:nvSpPr>
              <p:cNvPr name="Freeform 13" id="13"/>
              <p:cNvSpPr/>
              <p:nvPr/>
            </p:nvSpPr>
            <p:spPr>
              <a:xfrm flipH="false" flipV="false" rot="0">
                <a:off x="0" y="0"/>
                <a:ext cx="2816645" cy="2829248"/>
              </a:xfrm>
              <a:custGeom>
                <a:avLst/>
                <a:gdLst/>
                <a:ahLst/>
                <a:cxnLst/>
                <a:rect r="r" b="b" t="t" l="l"/>
                <a:pathLst>
                  <a:path h="2829248" w="2816645">
                    <a:moveTo>
                      <a:pt x="0" y="0"/>
                    </a:moveTo>
                    <a:lnTo>
                      <a:pt x="2816645" y="0"/>
                    </a:lnTo>
                    <a:lnTo>
                      <a:pt x="2816645" y="2829248"/>
                    </a:lnTo>
                    <a:lnTo>
                      <a:pt x="0" y="2829248"/>
                    </a:lnTo>
                    <a:close/>
                  </a:path>
                </a:pathLst>
              </a:custGeom>
              <a:solidFill>
                <a:srgbClr val="858789"/>
              </a:solidFill>
            </p:spPr>
          </p:sp>
          <p:sp>
            <p:nvSpPr>
              <p:cNvPr name="TextBox 14" id="14"/>
              <p:cNvSpPr txBox="true"/>
              <p:nvPr/>
            </p:nvSpPr>
            <p:spPr>
              <a:xfrm>
                <a:off x="0" y="-123825"/>
                <a:ext cx="2816645" cy="2953073"/>
              </a:xfrm>
              <a:prstGeom prst="rect">
                <a:avLst/>
              </a:prstGeom>
            </p:spPr>
            <p:txBody>
              <a:bodyPr anchor="ctr" rtlCol="false" tIns="50800" lIns="50800" bIns="50800" rIns="50800"/>
              <a:lstStyle/>
              <a:p>
                <a:pPr algn="ctr">
                  <a:lnSpc>
                    <a:spcPts val="2659"/>
                  </a:lnSpc>
                  <a:spcBef>
                    <a:spcPct val="0"/>
                  </a:spcBef>
                </a:pPr>
              </a:p>
            </p:txBody>
          </p:sp>
        </p:grpSp>
      </p:grpSp>
      <p:grpSp>
        <p:nvGrpSpPr>
          <p:cNvPr name="Group 15" id="15"/>
          <p:cNvGrpSpPr/>
          <p:nvPr/>
        </p:nvGrpSpPr>
        <p:grpSpPr>
          <a:xfrm rot="2124477">
            <a:off x="15979122" y="5429903"/>
            <a:ext cx="9808447" cy="9331824"/>
            <a:chOff x="0" y="0"/>
            <a:chExt cx="13077930" cy="12442432"/>
          </a:xfrm>
        </p:grpSpPr>
        <p:grpSp>
          <p:nvGrpSpPr>
            <p:cNvPr name="Group 16" id="16"/>
            <p:cNvGrpSpPr/>
            <p:nvPr/>
          </p:nvGrpSpPr>
          <p:grpSpPr>
            <a:xfrm rot="2252144">
              <a:off x="1498251" y="1484738"/>
              <a:ext cx="7399579" cy="7432687"/>
              <a:chOff x="0" y="0"/>
              <a:chExt cx="2816645" cy="2829248"/>
            </a:xfrm>
          </p:grpSpPr>
          <p:sp>
            <p:nvSpPr>
              <p:cNvPr name="Freeform 17" id="17"/>
              <p:cNvSpPr/>
              <p:nvPr/>
            </p:nvSpPr>
            <p:spPr>
              <a:xfrm flipH="false" flipV="false" rot="0">
                <a:off x="0" y="0"/>
                <a:ext cx="2816645" cy="2829248"/>
              </a:xfrm>
              <a:custGeom>
                <a:avLst/>
                <a:gdLst/>
                <a:ahLst/>
                <a:cxnLst/>
                <a:rect r="r" b="b" t="t" l="l"/>
                <a:pathLst>
                  <a:path h="2829248" w="2816645">
                    <a:moveTo>
                      <a:pt x="0" y="0"/>
                    </a:moveTo>
                    <a:lnTo>
                      <a:pt x="2816645" y="0"/>
                    </a:lnTo>
                    <a:lnTo>
                      <a:pt x="2816645" y="2829248"/>
                    </a:lnTo>
                    <a:lnTo>
                      <a:pt x="0" y="2829248"/>
                    </a:lnTo>
                    <a:close/>
                  </a:path>
                </a:pathLst>
              </a:custGeom>
              <a:solidFill>
                <a:srgbClr val="243342"/>
              </a:solidFill>
            </p:spPr>
          </p:sp>
          <p:sp>
            <p:nvSpPr>
              <p:cNvPr name="TextBox 18" id="18"/>
              <p:cNvSpPr txBox="true"/>
              <p:nvPr/>
            </p:nvSpPr>
            <p:spPr>
              <a:xfrm>
                <a:off x="0" y="-123825"/>
                <a:ext cx="2816645" cy="2953073"/>
              </a:xfrm>
              <a:prstGeom prst="rect">
                <a:avLst/>
              </a:prstGeom>
            </p:spPr>
            <p:txBody>
              <a:bodyPr anchor="ctr" rtlCol="false" tIns="50800" lIns="50800" bIns="50800" rIns="50800"/>
              <a:lstStyle/>
              <a:p>
                <a:pPr algn="ctr">
                  <a:lnSpc>
                    <a:spcPts val="2659"/>
                  </a:lnSpc>
                  <a:spcBef>
                    <a:spcPct val="0"/>
                  </a:spcBef>
                </a:pPr>
              </a:p>
            </p:txBody>
          </p:sp>
        </p:grpSp>
        <p:grpSp>
          <p:nvGrpSpPr>
            <p:cNvPr name="Group 19" id="19"/>
            <p:cNvGrpSpPr/>
            <p:nvPr/>
          </p:nvGrpSpPr>
          <p:grpSpPr>
            <a:xfrm rot="2252144">
              <a:off x="2397493" y="3224228"/>
              <a:ext cx="7399579" cy="7432687"/>
              <a:chOff x="0" y="0"/>
              <a:chExt cx="2816645" cy="2829248"/>
            </a:xfrm>
          </p:grpSpPr>
          <p:sp>
            <p:nvSpPr>
              <p:cNvPr name="Freeform 20" id="20"/>
              <p:cNvSpPr/>
              <p:nvPr/>
            </p:nvSpPr>
            <p:spPr>
              <a:xfrm flipH="false" flipV="false" rot="0">
                <a:off x="0" y="0"/>
                <a:ext cx="2816645" cy="2829248"/>
              </a:xfrm>
              <a:custGeom>
                <a:avLst/>
                <a:gdLst/>
                <a:ahLst/>
                <a:cxnLst/>
                <a:rect r="r" b="b" t="t" l="l"/>
                <a:pathLst>
                  <a:path h="2829248" w="2816645">
                    <a:moveTo>
                      <a:pt x="0" y="0"/>
                    </a:moveTo>
                    <a:lnTo>
                      <a:pt x="2816645" y="0"/>
                    </a:lnTo>
                    <a:lnTo>
                      <a:pt x="2816645" y="2829248"/>
                    </a:lnTo>
                    <a:lnTo>
                      <a:pt x="0" y="2829248"/>
                    </a:lnTo>
                    <a:close/>
                  </a:path>
                </a:pathLst>
              </a:custGeom>
              <a:solidFill>
                <a:srgbClr val="535659"/>
              </a:solidFill>
            </p:spPr>
          </p:sp>
          <p:sp>
            <p:nvSpPr>
              <p:cNvPr name="TextBox 21" id="21"/>
              <p:cNvSpPr txBox="true"/>
              <p:nvPr/>
            </p:nvSpPr>
            <p:spPr>
              <a:xfrm>
                <a:off x="0" y="-123825"/>
                <a:ext cx="2816645" cy="2953073"/>
              </a:xfrm>
              <a:prstGeom prst="rect">
                <a:avLst/>
              </a:prstGeom>
            </p:spPr>
            <p:txBody>
              <a:bodyPr anchor="ctr" rtlCol="false" tIns="50800" lIns="50800" bIns="50800" rIns="50800"/>
              <a:lstStyle/>
              <a:p>
                <a:pPr algn="ctr">
                  <a:lnSpc>
                    <a:spcPts val="2659"/>
                  </a:lnSpc>
                  <a:spcBef>
                    <a:spcPct val="0"/>
                  </a:spcBef>
                </a:pPr>
              </a:p>
            </p:txBody>
          </p:sp>
        </p:grpSp>
        <p:grpSp>
          <p:nvGrpSpPr>
            <p:cNvPr name="Group 22" id="22"/>
            <p:cNvGrpSpPr/>
            <p:nvPr/>
          </p:nvGrpSpPr>
          <p:grpSpPr>
            <a:xfrm rot="2252144">
              <a:off x="4180100" y="3525007"/>
              <a:ext cx="7399579" cy="7432687"/>
              <a:chOff x="0" y="0"/>
              <a:chExt cx="2816645" cy="2829248"/>
            </a:xfrm>
          </p:grpSpPr>
          <p:sp>
            <p:nvSpPr>
              <p:cNvPr name="Freeform 23" id="23"/>
              <p:cNvSpPr/>
              <p:nvPr/>
            </p:nvSpPr>
            <p:spPr>
              <a:xfrm flipH="false" flipV="false" rot="0">
                <a:off x="0" y="0"/>
                <a:ext cx="2816645" cy="2829248"/>
              </a:xfrm>
              <a:custGeom>
                <a:avLst/>
                <a:gdLst/>
                <a:ahLst/>
                <a:cxnLst/>
                <a:rect r="r" b="b" t="t" l="l"/>
                <a:pathLst>
                  <a:path h="2829248" w="2816645">
                    <a:moveTo>
                      <a:pt x="0" y="0"/>
                    </a:moveTo>
                    <a:lnTo>
                      <a:pt x="2816645" y="0"/>
                    </a:lnTo>
                    <a:lnTo>
                      <a:pt x="2816645" y="2829248"/>
                    </a:lnTo>
                    <a:lnTo>
                      <a:pt x="0" y="2829248"/>
                    </a:lnTo>
                    <a:close/>
                  </a:path>
                </a:pathLst>
              </a:custGeom>
              <a:solidFill>
                <a:srgbClr val="858789"/>
              </a:solidFill>
            </p:spPr>
          </p:sp>
          <p:sp>
            <p:nvSpPr>
              <p:cNvPr name="TextBox 24" id="24"/>
              <p:cNvSpPr txBox="true"/>
              <p:nvPr/>
            </p:nvSpPr>
            <p:spPr>
              <a:xfrm>
                <a:off x="0" y="-123825"/>
                <a:ext cx="2816645" cy="2953073"/>
              </a:xfrm>
              <a:prstGeom prst="rect">
                <a:avLst/>
              </a:prstGeom>
            </p:spPr>
            <p:txBody>
              <a:bodyPr anchor="ctr" rtlCol="false" tIns="50800" lIns="50800" bIns="50800" rIns="50800"/>
              <a:lstStyle/>
              <a:p>
                <a:pPr algn="ctr">
                  <a:lnSpc>
                    <a:spcPts val="2659"/>
                  </a:lnSpc>
                  <a:spcBef>
                    <a:spcPct val="0"/>
                  </a:spcBef>
                </a:pPr>
              </a:p>
            </p:txBody>
          </p:sp>
        </p:grpSp>
      </p:grpSp>
      <p:sp>
        <p:nvSpPr>
          <p:cNvPr name="Freeform 25" id="25"/>
          <p:cNvSpPr/>
          <p:nvPr/>
        </p:nvSpPr>
        <p:spPr>
          <a:xfrm flipH="false" flipV="false" rot="0">
            <a:off x="10182770" y="4441996"/>
            <a:ext cx="5287548" cy="4550759"/>
          </a:xfrm>
          <a:custGeom>
            <a:avLst/>
            <a:gdLst/>
            <a:ahLst/>
            <a:cxnLst/>
            <a:rect r="r" b="b" t="t" l="l"/>
            <a:pathLst>
              <a:path h="4550759" w="5287548">
                <a:moveTo>
                  <a:pt x="0" y="0"/>
                </a:moveTo>
                <a:lnTo>
                  <a:pt x="5287549" y="0"/>
                </a:lnTo>
                <a:lnTo>
                  <a:pt x="5287549" y="4550759"/>
                </a:lnTo>
                <a:lnTo>
                  <a:pt x="0" y="4550759"/>
                </a:lnTo>
                <a:lnTo>
                  <a:pt x="0" y="0"/>
                </a:lnTo>
                <a:close/>
              </a:path>
            </a:pathLst>
          </a:custGeom>
          <a:blipFill>
            <a:blip r:embed="rId2"/>
            <a:stretch>
              <a:fillRect l="0" t="0" r="0" b="0"/>
            </a:stretch>
          </a:blipFill>
        </p:spPr>
      </p:sp>
      <p:sp>
        <p:nvSpPr>
          <p:cNvPr name="TextBox 26" id="26"/>
          <p:cNvSpPr txBox="true"/>
          <p:nvPr/>
        </p:nvSpPr>
        <p:spPr>
          <a:xfrm rot="0">
            <a:off x="2559493" y="1068679"/>
            <a:ext cx="13169015" cy="1389381"/>
          </a:xfrm>
          <a:prstGeom prst="rect">
            <a:avLst/>
          </a:prstGeom>
        </p:spPr>
        <p:txBody>
          <a:bodyPr anchor="t" rtlCol="false" tIns="0" lIns="0" bIns="0" rIns="0">
            <a:spAutoFit/>
          </a:bodyPr>
          <a:lstStyle/>
          <a:p>
            <a:pPr algn="ctr">
              <a:lnSpc>
                <a:spcPts val="7360"/>
              </a:lnSpc>
            </a:pPr>
            <a:r>
              <a:rPr lang="en-US" sz="8000">
                <a:solidFill>
                  <a:srgbClr val="000000"/>
                </a:solidFill>
                <a:latin typeface="Karnchang Bold"/>
              </a:rPr>
              <a:t>IMPORT PACKAGE</a:t>
            </a:r>
          </a:p>
        </p:txBody>
      </p:sp>
      <p:sp>
        <p:nvSpPr>
          <p:cNvPr name="TextBox 27" id="27"/>
          <p:cNvSpPr txBox="true"/>
          <p:nvPr/>
        </p:nvSpPr>
        <p:spPr>
          <a:xfrm rot="0">
            <a:off x="1647263" y="2479846"/>
            <a:ext cx="14993474" cy="1733550"/>
          </a:xfrm>
          <a:prstGeom prst="rect">
            <a:avLst/>
          </a:prstGeom>
        </p:spPr>
        <p:txBody>
          <a:bodyPr anchor="t" rtlCol="false" tIns="0" lIns="0" bIns="0" rIns="0">
            <a:spAutoFit/>
          </a:bodyPr>
          <a:lstStyle/>
          <a:p>
            <a:pPr algn="just" marL="647700" indent="-323850" lvl="1">
              <a:lnSpc>
                <a:spcPts val="4200"/>
              </a:lnSpc>
              <a:buFont typeface="Arial"/>
              <a:buChar char="•"/>
            </a:pPr>
            <a:r>
              <a:rPr lang="en-US" sz="3000">
                <a:solidFill>
                  <a:srgbClr val="000000"/>
                </a:solidFill>
                <a:latin typeface="Karnchang"/>
              </a:rPr>
              <a:t>File class yang berada dalam sebuah package dapat digunakan oleh class lain yang berada diluar package dengan melakukancara import package. Secara aturan maka import dituliskan dibawah package. </a:t>
            </a:r>
          </a:p>
        </p:txBody>
      </p:sp>
      <p:sp>
        <p:nvSpPr>
          <p:cNvPr name="TextBox 28" id="28"/>
          <p:cNvSpPr txBox="true"/>
          <p:nvPr/>
        </p:nvSpPr>
        <p:spPr>
          <a:xfrm rot="0">
            <a:off x="1647263" y="4232446"/>
            <a:ext cx="15152671" cy="666750"/>
          </a:xfrm>
          <a:prstGeom prst="rect">
            <a:avLst/>
          </a:prstGeom>
        </p:spPr>
        <p:txBody>
          <a:bodyPr anchor="t" rtlCol="false" tIns="0" lIns="0" bIns="0" rIns="0">
            <a:spAutoFit/>
          </a:bodyPr>
          <a:lstStyle/>
          <a:p>
            <a:pPr algn="just" marL="647700" indent="-323850" lvl="1">
              <a:lnSpc>
                <a:spcPts val="4200"/>
              </a:lnSpc>
              <a:buFont typeface="Arial"/>
              <a:buChar char="•"/>
            </a:pPr>
            <a:r>
              <a:rPr lang="en-US" sz="3000">
                <a:solidFill>
                  <a:srgbClr val="000000"/>
                </a:solidFill>
                <a:latin typeface="Karnchang"/>
              </a:rPr>
              <a:t>Misal terdapat 2 package yaitu :</a:t>
            </a:r>
          </a:p>
        </p:txBody>
      </p:sp>
      <p:sp>
        <p:nvSpPr>
          <p:cNvPr name="TextBox 29" id="29"/>
          <p:cNvSpPr txBox="true"/>
          <p:nvPr/>
        </p:nvSpPr>
        <p:spPr>
          <a:xfrm rot="0">
            <a:off x="2054179" y="4918246"/>
            <a:ext cx="7985716" cy="2266950"/>
          </a:xfrm>
          <a:prstGeom prst="rect">
            <a:avLst/>
          </a:prstGeom>
        </p:spPr>
        <p:txBody>
          <a:bodyPr anchor="t" rtlCol="false" tIns="0" lIns="0" bIns="0" rIns="0">
            <a:spAutoFit/>
          </a:bodyPr>
          <a:lstStyle/>
          <a:p>
            <a:pPr marL="647700" indent="-323850" lvl="1">
              <a:lnSpc>
                <a:spcPts val="4200"/>
              </a:lnSpc>
              <a:buAutoNum type="arabicPeriod" startAt="1"/>
            </a:pPr>
            <a:r>
              <a:rPr lang="en-US" sz="3000">
                <a:solidFill>
                  <a:srgbClr val="000000"/>
                </a:solidFill>
                <a:latin typeface="Karnchang"/>
              </a:rPr>
              <a:t> </a:t>
            </a:r>
            <a:r>
              <a:rPr lang="en-US" sz="3000">
                <a:solidFill>
                  <a:srgbClr val="000000"/>
                </a:solidFill>
                <a:latin typeface="Karnchang"/>
              </a:rPr>
              <a:t>com.alat.transportasi yang mempunyai 1 (satu) class Kendaraan.</a:t>
            </a:r>
          </a:p>
          <a:p>
            <a:pPr marL="647700" indent="-323850" lvl="1">
              <a:lnSpc>
                <a:spcPts val="4200"/>
              </a:lnSpc>
              <a:buAutoNum type="arabicPeriod" startAt="1"/>
            </a:pPr>
            <a:r>
              <a:rPr lang="en-US" sz="3000">
                <a:solidFill>
                  <a:srgbClr val="000000"/>
                </a:solidFill>
                <a:latin typeface="Karnchang"/>
              </a:rPr>
              <a:t> com.alat.transportasi.beroda yang  mempunyai 1 (satu) classKendaraanBeroda.</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E6EAEF"/>
        </a:solidFill>
      </p:bgPr>
    </p:bg>
    <p:spTree>
      <p:nvGrpSpPr>
        <p:cNvPr id="1" name=""/>
        <p:cNvGrpSpPr/>
        <p:nvPr/>
      </p:nvGrpSpPr>
      <p:grpSpPr>
        <a:xfrm>
          <a:off x="0" y="0"/>
          <a:ext cx="0" cy="0"/>
          <a:chOff x="0" y="0"/>
          <a:chExt cx="0" cy="0"/>
        </a:xfrm>
      </p:grpSpPr>
      <p:grpSp>
        <p:nvGrpSpPr>
          <p:cNvPr name="Group 2" id="2"/>
          <p:cNvGrpSpPr/>
          <p:nvPr/>
        </p:nvGrpSpPr>
        <p:grpSpPr>
          <a:xfrm rot="0">
            <a:off x="545434" y="592941"/>
            <a:ext cx="16713866" cy="9101117"/>
            <a:chOff x="0" y="0"/>
            <a:chExt cx="4402006" cy="2397002"/>
          </a:xfrm>
        </p:grpSpPr>
        <p:sp>
          <p:nvSpPr>
            <p:cNvPr name="Freeform 3" id="3"/>
            <p:cNvSpPr/>
            <p:nvPr/>
          </p:nvSpPr>
          <p:spPr>
            <a:xfrm flipH="false" flipV="false" rot="0">
              <a:off x="0" y="0"/>
              <a:ext cx="4402006" cy="2397002"/>
            </a:xfrm>
            <a:custGeom>
              <a:avLst/>
              <a:gdLst/>
              <a:ahLst/>
              <a:cxnLst/>
              <a:rect r="r" b="b" t="t" l="l"/>
              <a:pathLst>
                <a:path h="2397002" w="4402006">
                  <a:moveTo>
                    <a:pt x="23623" y="0"/>
                  </a:moveTo>
                  <a:lnTo>
                    <a:pt x="4378382" y="0"/>
                  </a:lnTo>
                  <a:cubicBezTo>
                    <a:pt x="4391429" y="0"/>
                    <a:pt x="4402006" y="10577"/>
                    <a:pt x="4402006" y="23623"/>
                  </a:cubicBezTo>
                  <a:lnTo>
                    <a:pt x="4402006" y="2373379"/>
                  </a:lnTo>
                  <a:cubicBezTo>
                    <a:pt x="4402006" y="2379644"/>
                    <a:pt x="4399517" y="2385653"/>
                    <a:pt x="4395087" y="2390083"/>
                  </a:cubicBezTo>
                  <a:cubicBezTo>
                    <a:pt x="4390656" y="2394513"/>
                    <a:pt x="4384647" y="2397002"/>
                    <a:pt x="4378382" y="2397002"/>
                  </a:cubicBezTo>
                  <a:lnTo>
                    <a:pt x="23623" y="2397002"/>
                  </a:lnTo>
                  <a:cubicBezTo>
                    <a:pt x="17358" y="2397002"/>
                    <a:pt x="11349" y="2394513"/>
                    <a:pt x="6919" y="2390083"/>
                  </a:cubicBezTo>
                  <a:cubicBezTo>
                    <a:pt x="2489" y="2385653"/>
                    <a:pt x="0" y="2379644"/>
                    <a:pt x="0" y="2373379"/>
                  </a:cubicBezTo>
                  <a:lnTo>
                    <a:pt x="0" y="23623"/>
                  </a:lnTo>
                  <a:cubicBezTo>
                    <a:pt x="0" y="17358"/>
                    <a:pt x="2489" y="11349"/>
                    <a:pt x="6919" y="6919"/>
                  </a:cubicBezTo>
                  <a:cubicBezTo>
                    <a:pt x="11349" y="2489"/>
                    <a:pt x="17358" y="0"/>
                    <a:pt x="23623" y="0"/>
                  </a:cubicBezTo>
                  <a:close/>
                </a:path>
              </a:pathLst>
            </a:custGeom>
            <a:solidFill>
              <a:srgbClr val="E6EAEF"/>
            </a:solidFill>
            <a:ln w="19050" cap="rnd">
              <a:solidFill>
                <a:srgbClr val="243342"/>
              </a:solidFill>
              <a:prstDash val="solid"/>
              <a:round/>
            </a:ln>
          </p:spPr>
        </p:sp>
        <p:sp>
          <p:nvSpPr>
            <p:cNvPr name="TextBox 4" id="4"/>
            <p:cNvSpPr txBox="true"/>
            <p:nvPr/>
          </p:nvSpPr>
          <p:spPr>
            <a:xfrm>
              <a:off x="0" y="-38100"/>
              <a:ext cx="4402006" cy="2435102"/>
            </a:xfrm>
            <a:prstGeom prst="rect">
              <a:avLst/>
            </a:prstGeom>
          </p:spPr>
          <p:txBody>
            <a:bodyPr anchor="ctr" rtlCol="false" tIns="50800" lIns="50800" bIns="50800" rIns="50800"/>
            <a:lstStyle/>
            <a:p>
              <a:pPr algn="ctr">
                <a:lnSpc>
                  <a:spcPts val="3362"/>
                </a:lnSpc>
              </a:pPr>
            </a:p>
          </p:txBody>
        </p:sp>
      </p:grpSp>
      <p:grpSp>
        <p:nvGrpSpPr>
          <p:cNvPr name="Group 5" id="5"/>
          <p:cNvGrpSpPr/>
          <p:nvPr/>
        </p:nvGrpSpPr>
        <p:grpSpPr>
          <a:xfrm rot="-7538080">
            <a:off x="-7029811" y="-5584933"/>
            <a:ext cx="9808447" cy="9331824"/>
            <a:chOff x="0" y="0"/>
            <a:chExt cx="13077930" cy="12442432"/>
          </a:xfrm>
        </p:grpSpPr>
        <p:grpSp>
          <p:nvGrpSpPr>
            <p:cNvPr name="Group 6" id="6"/>
            <p:cNvGrpSpPr/>
            <p:nvPr/>
          </p:nvGrpSpPr>
          <p:grpSpPr>
            <a:xfrm rot="2252144">
              <a:off x="1498251" y="1484738"/>
              <a:ext cx="7399579" cy="7432687"/>
              <a:chOff x="0" y="0"/>
              <a:chExt cx="2816645" cy="2829248"/>
            </a:xfrm>
          </p:grpSpPr>
          <p:sp>
            <p:nvSpPr>
              <p:cNvPr name="Freeform 7" id="7"/>
              <p:cNvSpPr/>
              <p:nvPr/>
            </p:nvSpPr>
            <p:spPr>
              <a:xfrm flipH="false" flipV="false" rot="0">
                <a:off x="0" y="0"/>
                <a:ext cx="2816645" cy="2829248"/>
              </a:xfrm>
              <a:custGeom>
                <a:avLst/>
                <a:gdLst/>
                <a:ahLst/>
                <a:cxnLst/>
                <a:rect r="r" b="b" t="t" l="l"/>
                <a:pathLst>
                  <a:path h="2829248" w="2816645">
                    <a:moveTo>
                      <a:pt x="0" y="0"/>
                    </a:moveTo>
                    <a:lnTo>
                      <a:pt x="2816645" y="0"/>
                    </a:lnTo>
                    <a:lnTo>
                      <a:pt x="2816645" y="2829248"/>
                    </a:lnTo>
                    <a:lnTo>
                      <a:pt x="0" y="2829248"/>
                    </a:lnTo>
                    <a:close/>
                  </a:path>
                </a:pathLst>
              </a:custGeom>
              <a:solidFill>
                <a:srgbClr val="243342"/>
              </a:solidFill>
            </p:spPr>
          </p:sp>
          <p:sp>
            <p:nvSpPr>
              <p:cNvPr name="TextBox 8" id="8"/>
              <p:cNvSpPr txBox="true"/>
              <p:nvPr/>
            </p:nvSpPr>
            <p:spPr>
              <a:xfrm>
                <a:off x="0" y="-123825"/>
                <a:ext cx="2816645" cy="2953073"/>
              </a:xfrm>
              <a:prstGeom prst="rect">
                <a:avLst/>
              </a:prstGeom>
            </p:spPr>
            <p:txBody>
              <a:bodyPr anchor="ctr" rtlCol="false" tIns="50800" lIns="50800" bIns="50800" rIns="50800"/>
              <a:lstStyle/>
              <a:p>
                <a:pPr algn="ctr">
                  <a:lnSpc>
                    <a:spcPts val="2659"/>
                  </a:lnSpc>
                  <a:spcBef>
                    <a:spcPct val="0"/>
                  </a:spcBef>
                </a:pPr>
              </a:p>
            </p:txBody>
          </p:sp>
        </p:grpSp>
        <p:grpSp>
          <p:nvGrpSpPr>
            <p:cNvPr name="Group 9" id="9"/>
            <p:cNvGrpSpPr/>
            <p:nvPr/>
          </p:nvGrpSpPr>
          <p:grpSpPr>
            <a:xfrm rot="2252144">
              <a:off x="2397493" y="3224228"/>
              <a:ext cx="7399579" cy="7432687"/>
              <a:chOff x="0" y="0"/>
              <a:chExt cx="2816645" cy="2829248"/>
            </a:xfrm>
          </p:grpSpPr>
          <p:sp>
            <p:nvSpPr>
              <p:cNvPr name="Freeform 10" id="10"/>
              <p:cNvSpPr/>
              <p:nvPr/>
            </p:nvSpPr>
            <p:spPr>
              <a:xfrm flipH="false" flipV="false" rot="0">
                <a:off x="0" y="0"/>
                <a:ext cx="2816645" cy="2829248"/>
              </a:xfrm>
              <a:custGeom>
                <a:avLst/>
                <a:gdLst/>
                <a:ahLst/>
                <a:cxnLst/>
                <a:rect r="r" b="b" t="t" l="l"/>
                <a:pathLst>
                  <a:path h="2829248" w="2816645">
                    <a:moveTo>
                      <a:pt x="0" y="0"/>
                    </a:moveTo>
                    <a:lnTo>
                      <a:pt x="2816645" y="0"/>
                    </a:lnTo>
                    <a:lnTo>
                      <a:pt x="2816645" y="2829248"/>
                    </a:lnTo>
                    <a:lnTo>
                      <a:pt x="0" y="2829248"/>
                    </a:lnTo>
                    <a:close/>
                  </a:path>
                </a:pathLst>
              </a:custGeom>
              <a:solidFill>
                <a:srgbClr val="535659"/>
              </a:solidFill>
            </p:spPr>
          </p:sp>
          <p:sp>
            <p:nvSpPr>
              <p:cNvPr name="TextBox 11" id="11"/>
              <p:cNvSpPr txBox="true"/>
              <p:nvPr/>
            </p:nvSpPr>
            <p:spPr>
              <a:xfrm>
                <a:off x="0" y="-123825"/>
                <a:ext cx="2816645" cy="2953073"/>
              </a:xfrm>
              <a:prstGeom prst="rect">
                <a:avLst/>
              </a:prstGeom>
            </p:spPr>
            <p:txBody>
              <a:bodyPr anchor="ctr" rtlCol="false" tIns="50800" lIns="50800" bIns="50800" rIns="50800"/>
              <a:lstStyle/>
              <a:p>
                <a:pPr algn="ctr">
                  <a:lnSpc>
                    <a:spcPts val="2659"/>
                  </a:lnSpc>
                  <a:spcBef>
                    <a:spcPct val="0"/>
                  </a:spcBef>
                </a:pPr>
              </a:p>
            </p:txBody>
          </p:sp>
        </p:grpSp>
        <p:grpSp>
          <p:nvGrpSpPr>
            <p:cNvPr name="Group 12" id="12"/>
            <p:cNvGrpSpPr/>
            <p:nvPr/>
          </p:nvGrpSpPr>
          <p:grpSpPr>
            <a:xfrm rot="2252144">
              <a:off x="4180100" y="3525007"/>
              <a:ext cx="7399579" cy="7432687"/>
              <a:chOff x="0" y="0"/>
              <a:chExt cx="2816645" cy="2829248"/>
            </a:xfrm>
          </p:grpSpPr>
          <p:sp>
            <p:nvSpPr>
              <p:cNvPr name="Freeform 13" id="13"/>
              <p:cNvSpPr/>
              <p:nvPr/>
            </p:nvSpPr>
            <p:spPr>
              <a:xfrm flipH="false" flipV="false" rot="0">
                <a:off x="0" y="0"/>
                <a:ext cx="2816645" cy="2829248"/>
              </a:xfrm>
              <a:custGeom>
                <a:avLst/>
                <a:gdLst/>
                <a:ahLst/>
                <a:cxnLst/>
                <a:rect r="r" b="b" t="t" l="l"/>
                <a:pathLst>
                  <a:path h="2829248" w="2816645">
                    <a:moveTo>
                      <a:pt x="0" y="0"/>
                    </a:moveTo>
                    <a:lnTo>
                      <a:pt x="2816645" y="0"/>
                    </a:lnTo>
                    <a:lnTo>
                      <a:pt x="2816645" y="2829248"/>
                    </a:lnTo>
                    <a:lnTo>
                      <a:pt x="0" y="2829248"/>
                    </a:lnTo>
                    <a:close/>
                  </a:path>
                </a:pathLst>
              </a:custGeom>
              <a:solidFill>
                <a:srgbClr val="858789"/>
              </a:solidFill>
            </p:spPr>
          </p:sp>
          <p:sp>
            <p:nvSpPr>
              <p:cNvPr name="TextBox 14" id="14"/>
              <p:cNvSpPr txBox="true"/>
              <p:nvPr/>
            </p:nvSpPr>
            <p:spPr>
              <a:xfrm>
                <a:off x="0" y="-123825"/>
                <a:ext cx="2816645" cy="2953073"/>
              </a:xfrm>
              <a:prstGeom prst="rect">
                <a:avLst/>
              </a:prstGeom>
            </p:spPr>
            <p:txBody>
              <a:bodyPr anchor="ctr" rtlCol="false" tIns="50800" lIns="50800" bIns="50800" rIns="50800"/>
              <a:lstStyle/>
              <a:p>
                <a:pPr algn="ctr">
                  <a:lnSpc>
                    <a:spcPts val="2659"/>
                  </a:lnSpc>
                  <a:spcBef>
                    <a:spcPct val="0"/>
                  </a:spcBef>
                </a:pPr>
              </a:p>
            </p:txBody>
          </p:sp>
        </p:grpSp>
      </p:grpSp>
      <p:grpSp>
        <p:nvGrpSpPr>
          <p:cNvPr name="Group 15" id="15"/>
          <p:cNvGrpSpPr/>
          <p:nvPr/>
        </p:nvGrpSpPr>
        <p:grpSpPr>
          <a:xfrm rot="2124477">
            <a:off x="15979122" y="5429903"/>
            <a:ext cx="9808447" cy="9331824"/>
            <a:chOff x="0" y="0"/>
            <a:chExt cx="13077930" cy="12442432"/>
          </a:xfrm>
        </p:grpSpPr>
        <p:grpSp>
          <p:nvGrpSpPr>
            <p:cNvPr name="Group 16" id="16"/>
            <p:cNvGrpSpPr/>
            <p:nvPr/>
          </p:nvGrpSpPr>
          <p:grpSpPr>
            <a:xfrm rot="2252144">
              <a:off x="1498251" y="1484738"/>
              <a:ext cx="7399579" cy="7432687"/>
              <a:chOff x="0" y="0"/>
              <a:chExt cx="2816645" cy="2829248"/>
            </a:xfrm>
          </p:grpSpPr>
          <p:sp>
            <p:nvSpPr>
              <p:cNvPr name="Freeform 17" id="17"/>
              <p:cNvSpPr/>
              <p:nvPr/>
            </p:nvSpPr>
            <p:spPr>
              <a:xfrm flipH="false" flipV="false" rot="0">
                <a:off x="0" y="0"/>
                <a:ext cx="2816645" cy="2829248"/>
              </a:xfrm>
              <a:custGeom>
                <a:avLst/>
                <a:gdLst/>
                <a:ahLst/>
                <a:cxnLst/>
                <a:rect r="r" b="b" t="t" l="l"/>
                <a:pathLst>
                  <a:path h="2829248" w="2816645">
                    <a:moveTo>
                      <a:pt x="0" y="0"/>
                    </a:moveTo>
                    <a:lnTo>
                      <a:pt x="2816645" y="0"/>
                    </a:lnTo>
                    <a:lnTo>
                      <a:pt x="2816645" y="2829248"/>
                    </a:lnTo>
                    <a:lnTo>
                      <a:pt x="0" y="2829248"/>
                    </a:lnTo>
                    <a:close/>
                  </a:path>
                </a:pathLst>
              </a:custGeom>
              <a:solidFill>
                <a:srgbClr val="243342"/>
              </a:solidFill>
            </p:spPr>
          </p:sp>
          <p:sp>
            <p:nvSpPr>
              <p:cNvPr name="TextBox 18" id="18"/>
              <p:cNvSpPr txBox="true"/>
              <p:nvPr/>
            </p:nvSpPr>
            <p:spPr>
              <a:xfrm>
                <a:off x="0" y="-123825"/>
                <a:ext cx="2816645" cy="2953073"/>
              </a:xfrm>
              <a:prstGeom prst="rect">
                <a:avLst/>
              </a:prstGeom>
            </p:spPr>
            <p:txBody>
              <a:bodyPr anchor="ctr" rtlCol="false" tIns="50800" lIns="50800" bIns="50800" rIns="50800"/>
              <a:lstStyle/>
              <a:p>
                <a:pPr algn="ctr">
                  <a:lnSpc>
                    <a:spcPts val="2659"/>
                  </a:lnSpc>
                  <a:spcBef>
                    <a:spcPct val="0"/>
                  </a:spcBef>
                </a:pPr>
              </a:p>
            </p:txBody>
          </p:sp>
        </p:grpSp>
        <p:grpSp>
          <p:nvGrpSpPr>
            <p:cNvPr name="Group 19" id="19"/>
            <p:cNvGrpSpPr/>
            <p:nvPr/>
          </p:nvGrpSpPr>
          <p:grpSpPr>
            <a:xfrm rot="2252144">
              <a:off x="2397493" y="3224228"/>
              <a:ext cx="7399579" cy="7432687"/>
              <a:chOff x="0" y="0"/>
              <a:chExt cx="2816645" cy="2829248"/>
            </a:xfrm>
          </p:grpSpPr>
          <p:sp>
            <p:nvSpPr>
              <p:cNvPr name="Freeform 20" id="20"/>
              <p:cNvSpPr/>
              <p:nvPr/>
            </p:nvSpPr>
            <p:spPr>
              <a:xfrm flipH="false" flipV="false" rot="0">
                <a:off x="0" y="0"/>
                <a:ext cx="2816645" cy="2829248"/>
              </a:xfrm>
              <a:custGeom>
                <a:avLst/>
                <a:gdLst/>
                <a:ahLst/>
                <a:cxnLst/>
                <a:rect r="r" b="b" t="t" l="l"/>
                <a:pathLst>
                  <a:path h="2829248" w="2816645">
                    <a:moveTo>
                      <a:pt x="0" y="0"/>
                    </a:moveTo>
                    <a:lnTo>
                      <a:pt x="2816645" y="0"/>
                    </a:lnTo>
                    <a:lnTo>
                      <a:pt x="2816645" y="2829248"/>
                    </a:lnTo>
                    <a:lnTo>
                      <a:pt x="0" y="2829248"/>
                    </a:lnTo>
                    <a:close/>
                  </a:path>
                </a:pathLst>
              </a:custGeom>
              <a:solidFill>
                <a:srgbClr val="535659"/>
              </a:solidFill>
            </p:spPr>
          </p:sp>
          <p:sp>
            <p:nvSpPr>
              <p:cNvPr name="TextBox 21" id="21"/>
              <p:cNvSpPr txBox="true"/>
              <p:nvPr/>
            </p:nvSpPr>
            <p:spPr>
              <a:xfrm>
                <a:off x="0" y="-123825"/>
                <a:ext cx="2816645" cy="2953073"/>
              </a:xfrm>
              <a:prstGeom prst="rect">
                <a:avLst/>
              </a:prstGeom>
            </p:spPr>
            <p:txBody>
              <a:bodyPr anchor="ctr" rtlCol="false" tIns="50800" lIns="50800" bIns="50800" rIns="50800"/>
              <a:lstStyle/>
              <a:p>
                <a:pPr algn="ctr">
                  <a:lnSpc>
                    <a:spcPts val="2659"/>
                  </a:lnSpc>
                  <a:spcBef>
                    <a:spcPct val="0"/>
                  </a:spcBef>
                </a:pPr>
              </a:p>
            </p:txBody>
          </p:sp>
        </p:grpSp>
        <p:grpSp>
          <p:nvGrpSpPr>
            <p:cNvPr name="Group 22" id="22"/>
            <p:cNvGrpSpPr/>
            <p:nvPr/>
          </p:nvGrpSpPr>
          <p:grpSpPr>
            <a:xfrm rot="2252144">
              <a:off x="4180100" y="3525007"/>
              <a:ext cx="7399579" cy="7432687"/>
              <a:chOff x="0" y="0"/>
              <a:chExt cx="2816645" cy="2829248"/>
            </a:xfrm>
          </p:grpSpPr>
          <p:sp>
            <p:nvSpPr>
              <p:cNvPr name="Freeform 23" id="23"/>
              <p:cNvSpPr/>
              <p:nvPr/>
            </p:nvSpPr>
            <p:spPr>
              <a:xfrm flipH="false" flipV="false" rot="0">
                <a:off x="0" y="0"/>
                <a:ext cx="2816645" cy="2829248"/>
              </a:xfrm>
              <a:custGeom>
                <a:avLst/>
                <a:gdLst/>
                <a:ahLst/>
                <a:cxnLst/>
                <a:rect r="r" b="b" t="t" l="l"/>
                <a:pathLst>
                  <a:path h="2829248" w="2816645">
                    <a:moveTo>
                      <a:pt x="0" y="0"/>
                    </a:moveTo>
                    <a:lnTo>
                      <a:pt x="2816645" y="0"/>
                    </a:lnTo>
                    <a:lnTo>
                      <a:pt x="2816645" y="2829248"/>
                    </a:lnTo>
                    <a:lnTo>
                      <a:pt x="0" y="2829248"/>
                    </a:lnTo>
                    <a:close/>
                  </a:path>
                </a:pathLst>
              </a:custGeom>
              <a:solidFill>
                <a:srgbClr val="858789"/>
              </a:solidFill>
            </p:spPr>
          </p:sp>
          <p:sp>
            <p:nvSpPr>
              <p:cNvPr name="TextBox 24" id="24"/>
              <p:cNvSpPr txBox="true"/>
              <p:nvPr/>
            </p:nvSpPr>
            <p:spPr>
              <a:xfrm>
                <a:off x="0" y="-123825"/>
                <a:ext cx="2816645" cy="2953073"/>
              </a:xfrm>
              <a:prstGeom prst="rect">
                <a:avLst/>
              </a:prstGeom>
            </p:spPr>
            <p:txBody>
              <a:bodyPr anchor="ctr" rtlCol="false" tIns="50800" lIns="50800" bIns="50800" rIns="50800"/>
              <a:lstStyle/>
              <a:p>
                <a:pPr algn="ctr">
                  <a:lnSpc>
                    <a:spcPts val="2659"/>
                  </a:lnSpc>
                  <a:spcBef>
                    <a:spcPct val="0"/>
                  </a:spcBef>
                </a:pPr>
              </a:p>
            </p:txBody>
          </p:sp>
        </p:grpSp>
      </p:grpSp>
      <p:sp>
        <p:nvSpPr>
          <p:cNvPr name="Freeform 25" id="25"/>
          <p:cNvSpPr/>
          <p:nvPr/>
        </p:nvSpPr>
        <p:spPr>
          <a:xfrm flipH="false" flipV="false" rot="0">
            <a:off x="2319946" y="3908596"/>
            <a:ext cx="5949009" cy="2157563"/>
          </a:xfrm>
          <a:custGeom>
            <a:avLst/>
            <a:gdLst/>
            <a:ahLst/>
            <a:cxnLst/>
            <a:rect r="r" b="b" t="t" l="l"/>
            <a:pathLst>
              <a:path h="2157563" w="5949009">
                <a:moveTo>
                  <a:pt x="0" y="0"/>
                </a:moveTo>
                <a:lnTo>
                  <a:pt x="5949009" y="0"/>
                </a:lnTo>
                <a:lnTo>
                  <a:pt x="5949009" y="2157563"/>
                </a:lnTo>
                <a:lnTo>
                  <a:pt x="0" y="2157563"/>
                </a:lnTo>
                <a:lnTo>
                  <a:pt x="0" y="0"/>
                </a:lnTo>
                <a:close/>
              </a:path>
            </a:pathLst>
          </a:custGeom>
          <a:blipFill>
            <a:blip r:embed="rId2"/>
            <a:stretch>
              <a:fillRect l="0" t="0" r="0" b="0"/>
            </a:stretch>
          </a:blipFill>
        </p:spPr>
      </p:sp>
      <p:sp>
        <p:nvSpPr>
          <p:cNvPr name="Freeform 26" id="26"/>
          <p:cNvSpPr/>
          <p:nvPr/>
        </p:nvSpPr>
        <p:spPr>
          <a:xfrm flipH="false" flipV="false" rot="0">
            <a:off x="2319946" y="7513959"/>
            <a:ext cx="5949009" cy="1983003"/>
          </a:xfrm>
          <a:custGeom>
            <a:avLst/>
            <a:gdLst/>
            <a:ahLst/>
            <a:cxnLst/>
            <a:rect r="r" b="b" t="t" l="l"/>
            <a:pathLst>
              <a:path h="1983003" w="5949009">
                <a:moveTo>
                  <a:pt x="0" y="0"/>
                </a:moveTo>
                <a:lnTo>
                  <a:pt x="5949009" y="0"/>
                </a:lnTo>
                <a:lnTo>
                  <a:pt x="5949009" y="1983003"/>
                </a:lnTo>
                <a:lnTo>
                  <a:pt x="0" y="1983003"/>
                </a:lnTo>
                <a:lnTo>
                  <a:pt x="0" y="0"/>
                </a:lnTo>
                <a:close/>
              </a:path>
            </a:pathLst>
          </a:custGeom>
          <a:blipFill>
            <a:blip r:embed="rId3"/>
            <a:stretch>
              <a:fillRect l="0" t="0" r="0" b="0"/>
            </a:stretch>
          </a:blipFill>
        </p:spPr>
      </p:sp>
      <p:sp>
        <p:nvSpPr>
          <p:cNvPr name="TextBox 27" id="27"/>
          <p:cNvSpPr txBox="true"/>
          <p:nvPr/>
        </p:nvSpPr>
        <p:spPr>
          <a:xfrm rot="0">
            <a:off x="2559493" y="1068679"/>
            <a:ext cx="13169015" cy="1389381"/>
          </a:xfrm>
          <a:prstGeom prst="rect">
            <a:avLst/>
          </a:prstGeom>
        </p:spPr>
        <p:txBody>
          <a:bodyPr anchor="t" rtlCol="false" tIns="0" lIns="0" bIns="0" rIns="0">
            <a:spAutoFit/>
          </a:bodyPr>
          <a:lstStyle/>
          <a:p>
            <a:pPr algn="ctr">
              <a:lnSpc>
                <a:spcPts val="7360"/>
              </a:lnSpc>
            </a:pPr>
            <a:r>
              <a:rPr lang="en-US" sz="8000">
                <a:solidFill>
                  <a:srgbClr val="000000"/>
                </a:solidFill>
                <a:latin typeface="Karnchang Bold"/>
              </a:rPr>
              <a:t>IMPORT PACKAGE</a:t>
            </a:r>
          </a:p>
        </p:txBody>
      </p:sp>
      <p:sp>
        <p:nvSpPr>
          <p:cNvPr name="TextBox 28" id="28"/>
          <p:cNvSpPr txBox="true"/>
          <p:nvPr/>
        </p:nvSpPr>
        <p:spPr>
          <a:xfrm rot="0">
            <a:off x="1647263" y="2479846"/>
            <a:ext cx="14993474" cy="1200150"/>
          </a:xfrm>
          <a:prstGeom prst="rect">
            <a:avLst/>
          </a:prstGeom>
        </p:spPr>
        <p:txBody>
          <a:bodyPr anchor="t" rtlCol="false" tIns="0" lIns="0" bIns="0" rIns="0">
            <a:spAutoFit/>
          </a:bodyPr>
          <a:lstStyle/>
          <a:p>
            <a:pPr algn="just" marL="647700" indent="-323850" lvl="1">
              <a:lnSpc>
                <a:spcPts val="4200"/>
              </a:lnSpc>
              <a:buFont typeface="Arial"/>
              <a:buChar char="•"/>
            </a:pPr>
            <a:r>
              <a:rPr lang="en-US" sz="3000">
                <a:solidFill>
                  <a:srgbClr val="000000"/>
                </a:solidFill>
                <a:latin typeface="Karnchang"/>
              </a:rPr>
              <a:t>Untuk menggunakan file KendaraanBeroda padafile Kendaraan adalah dengan menambahkan import com.alat.transportasi.beroda.*;</a:t>
            </a:r>
          </a:p>
        </p:txBody>
      </p:sp>
      <p:sp>
        <p:nvSpPr>
          <p:cNvPr name="TextBox 29" id="29"/>
          <p:cNvSpPr txBox="true"/>
          <p:nvPr/>
        </p:nvSpPr>
        <p:spPr>
          <a:xfrm rot="0">
            <a:off x="1647263" y="6085209"/>
            <a:ext cx="14993474" cy="1200150"/>
          </a:xfrm>
          <a:prstGeom prst="rect">
            <a:avLst/>
          </a:prstGeom>
        </p:spPr>
        <p:txBody>
          <a:bodyPr anchor="t" rtlCol="false" tIns="0" lIns="0" bIns="0" rIns="0">
            <a:spAutoFit/>
          </a:bodyPr>
          <a:lstStyle/>
          <a:p>
            <a:pPr algn="just" marL="647700" indent="-323850" lvl="1">
              <a:lnSpc>
                <a:spcPts val="4200"/>
              </a:lnSpc>
              <a:buFont typeface="Arial"/>
              <a:buChar char="•"/>
            </a:pPr>
            <a:r>
              <a:rPr lang="en-US" sz="3000">
                <a:solidFill>
                  <a:srgbClr val="000000"/>
                </a:solidFill>
                <a:latin typeface="Karnchang"/>
              </a:rPr>
              <a:t>Atau jika ingin menggunakan file yang lebih spesifik dapat menggunakan import </a:t>
            </a:r>
            <a:r>
              <a:rPr lang="en-US" sz="3000">
                <a:solidFill>
                  <a:srgbClr val="000000"/>
                </a:solidFill>
                <a:latin typeface="Karnchang"/>
              </a:rPr>
              <a:t>beserta nama class yang ingin digunakan</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E6EAEF"/>
        </a:solidFill>
      </p:bgPr>
    </p:bg>
    <p:spTree>
      <p:nvGrpSpPr>
        <p:cNvPr id="1" name=""/>
        <p:cNvGrpSpPr/>
        <p:nvPr/>
      </p:nvGrpSpPr>
      <p:grpSpPr>
        <a:xfrm>
          <a:off x="0" y="0"/>
          <a:ext cx="0" cy="0"/>
          <a:chOff x="0" y="0"/>
          <a:chExt cx="0" cy="0"/>
        </a:xfrm>
      </p:grpSpPr>
      <p:grpSp>
        <p:nvGrpSpPr>
          <p:cNvPr name="Group 2" id="2"/>
          <p:cNvGrpSpPr/>
          <p:nvPr/>
        </p:nvGrpSpPr>
        <p:grpSpPr>
          <a:xfrm rot="0">
            <a:off x="545434" y="592941"/>
            <a:ext cx="16713866" cy="9101117"/>
            <a:chOff x="0" y="0"/>
            <a:chExt cx="4402006" cy="2397002"/>
          </a:xfrm>
        </p:grpSpPr>
        <p:sp>
          <p:nvSpPr>
            <p:cNvPr name="Freeform 3" id="3"/>
            <p:cNvSpPr/>
            <p:nvPr/>
          </p:nvSpPr>
          <p:spPr>
            <a:xfrm flipH="false" flipV="false" rot="0">
              <a:off x="0" y="0"/>
              <a:ext cx="4402006" cy="2397002"/>
            </a:xfrm>
            <a:custGeom>
              <a:avLst/>
              <a:gdLst/>
              <a:ahLst/>
              <a:cxnLst/>
              <a:rect r="r" b="b" t="t" l="l"/>
              <a:pathLst>
                <a:path h="2397002" w="4402006">
                  <a:moveTo>
                    <a:pt x="23623" y="0"/>
                  </a:moveTo>
                  <a:lnTo>
                    <a:pt x="4378382" y="0"/>
                  </a:lnTo>
                  <a:cubicBezTo>
                    <a:pt x="4391429" y="0"/>
                    <a:pt x="4402006" y="10577"/>
                    <a:pt x="4402006" y="23623"/>
                  </a:cubicBezTo>
                  <a:lnTo>
                    <a:pt x="4402006" y="2373379"/>
                  </a:lnTo>
                  <a:cubicBezTo>
                    <a:pt x="4402006" y="2379644"/>
                    <a:pt x="4399517" y="2385653"/>
                    <a:pt x="4395087" y="2390083"/>
                  </a:cubicBezTo>
                  <a:cubicBezTo>
                    <a:pt x="4390656" y="2394513"/>
                    <a:pt x="4384647" y="2397002"/>
                    <a:pt x="4378382" y="2397002"/>
                  </a:cubicBezTo>
                  <a:lnTo>
                    <a:pt x="23623" y="2397002"/>
                  </a:lnTo>
                  <a:cubicBezTo>
                    <a:pt x="17358" y="2397002"/>
                    <a:pt x="11349" y="2394513"/>
                    <a:pt x="6919" y="2390083"/>
                  </a:cubicBezTo>
                  <a:cubicBezTo>
                    <a:pt x="2489" y="2385653"/>
                    <a:pt x="0" y="2379644"/>
                    <a:pt x="0" y="2373379"/>
                  </a:cubicBezTo>
                  <a:lnTo>
                    <a:pt x="0" y="23623"/>
                  </a:lnTo>
                  <a:cubicBezTo>
                    <a:pt x="0" y="17358"/>
                    <a:pt x="2489" y="11349"/>
                    <a:pt x="6919" y="6919"/>
                  </a:cubicBezTo>
                  <a:cubicBezTo>
                    <a:pt x="11349" y="2489"/>
                    <a:pt x="17358" y="0"/>
                    <a:pt x="23623" y="0"/>
                  </a:cubicBezTo>
                  <a:close/>
                </a:path>
              </a:pathLst>
            </a:custGeom>
            <a:solidFill>
              <a:srgbClr val="E6EAEF"/>
            </a:solidFill>
            <a:ln w="19050" cap="rnd">
              <a:solidFill>
                <a:srgbClr val="243342"/>
              </a:solidFill>
              <a:prstDash val="solid"/>
              <a:round/>
            </a:ln>
          </p:spPr>
        </p:sp>
        <p:sp>
          <p:nvSpPr>
            <p:cNvPr name="TextBox 4" id="4"/>
            <p:cNvSpPr txBox="true"/>
            <p:nvPr/>
          </p:nvSpPr>
          <p:spPr>
            <a:xfrm>
              <a:off x="0" y="-38100"/>
              <a:ext cx="4402006" cy="2435102"/>
            </a:xfrm>
            <a:prstGeom prst="rect">
              <a:avLst/>
            </a:prstGeom>
          </p:spPr>
          <p:txBody>
            <a:bodyPr anchor="ctr" rtlCol="false" tIns="50800" lIns="50800" bIns="50800" rIns="50800"/>
            <a:lstStyle/>
            <a:p>
              <a:pPr algn="ctr">
                <a:lnSpc>
                  <a:spcPts val="3362"/>
                </a:lnSpc>
              </a:pPr>
            </a:p>
          </p:txBody>
        </p:sp>
      </p:grpSp>
      <p:grpSp>
        <p:nvGrpSpPr>
          <p:cNvPr name="Group 5" id="5"/>
          <p:cNvGrpSpPr/>
          <p:nvPr/>
        </p:nvGrpSpPr>
        <p:grpSpPr>
          <a:xfrm rot="-7538080">
            <a:off x="-7029811" y="-5584933"/>
            <a:ext cx="9808447" cy="9331824"/>
            <a:chOff x="0" y="0"/>
            <a:chExt cx="13077930" cy="12442432"/>
          </a:xfrm>
        </p:grpSpPr>
        <p:grpSp>
          <p:nvGrpSpPr>
            <p:cNvPr name="Group 6" id="6"/>
            <p:cNvGrpSpPr/>
            <p:nvPr/>
          </p:nvGrpSpPr>
          <p:grpSpPr>
            <a:xfrm rot="2252144">
              <a:off x="1498251" y="1484738"/>
              <a:ext cx="7399579" cy="7432687"/>
              <a:chOff x="0" y="0"/>
              <a:chExt cx="2816645" cy="2829248"/>
            </a:xfrm>
          </p:grpSpPr>
          <p:sp>
            <p:nvSpPr>
              <p:cNvPr name="Freeform 7" id="7"/>
              <p:cNvSpPr/>
              <p:nvPr/>
            </p:nvSpPr>
            <p:spPr>
              <a:xfrm flipH="false" flipV="false" rot="0">
                <a:off x="0" y="0"/>
                <a:ext cx="2816645" cy="2829248"/>
              </a:xfrm>
              <a:custGeom>
                <a:avLst/>
                <a:gdLst/>
                <a:ahLst/>
                <a:cxnLst/>
                <a:rect r="r" b="b" t="t" l="l"/>
                <a:pathLst>
                  <a:path h="2829248" w="2816645">
                    <a:moveTo>
                      <a:pt x="0" y="0"/>
                    </a:moveTo>
                    <a:lnTo>
                      <a:pt x="2816645" y="0"/>
                    </a:lnTo>
                    <a:lnTo>
                      <a:pt x="2816645" y="2829248"/>
                    </a:lnTo>
                    <a:lnTo>
                      <a:pt x="0" y="2829248"/>
                    </a:lnTo>
                    <a:close/>
                  </a:path>
                </a:pathLst>
              </a:custGeom>
              <a:solidFill>
                <a:srgbClr val="243342"/>
              </a:solidFill>
            </p:spPr>
          </p:sp>
          <p:sp>
            <p:nvSpPr>
              <p:cNvPr name="TextBox 8" id="8"/>
              <p:cNvSpPr txBox="true"/>
              <p:nvPr/>
            </p:nvSpPr>
            <p:spPr>
              <a:xfrm>
                <a:off x="0" y="-123825"/>
                <a:ext cx="2816645" cy="2953073"/>
              </a:xfrm>
              <a:prstGeom prst="rect">
                <a:avLst/>
              </a:prstGeom>
            </p:spPr>
            <p:txBody>
              <a:bodyPr anchor="ctr" rtlCol="false" tIns="50800" lIns="50800" bIns="50800" rIns="50800"/>
              <a:lstStyle/>
              <a:p>
                <a:pPr algn="ctr">
                  <a:lnSpc>
                    <a:spcPts val="2659"/>
                  </a:lnSpc>
                  <a:spcBef>
                    <a:spcPct val="0"/>
                  </a:spcBef>
                </a:pPr>
              </a:p>
            </p:txBody>
          </p:sp>
        </p:grpSp>
        <p:grpSp>
          <p:nvGrpSpPr>
            <p:cNvPr name="Group 9" id="9"/>
            <p:cNvGrpSpPr/>
            <p:nvPr/>
          </p:nvGrpSpPr>
          <p:grpSpPr>
            <a:xfrm rot="2252144">
              <a:off x="2397493" y="3224228"/>
              <a:ext cx="7399579" cy="7432687"/>
              <a:chOff x="0" y="0"/>
              <a:chExt cx="2816645" cy="2829248"/>
            </a:xfrm>
          </p:grpSpPr>
          <p:sp>
            <p:nvSpPr>
              <p:cNvPr name="Freeform 10" id="10"/>
              <p:cNvSpPr/>
              <p:nvPr/>
            </p:nvSpPr>
            <p:spPr>
              <a:xfrm flipH="false" flipV="false" rot="0">
                <a:off x="0" y="0"/>
                <a:ext cx="2816645" cy="2829248"/>
              </a:xfrm>
              <a:custGeom>
                <a:avLst/>
                <a:gdLst/>
                <a:ahLst/>
                <a:cxnLst/>
                <a:rect r="r" b="b" t="t" l="l"/>
                <a:pathLst>
                  <a:path h="2829248" w="2816645">
                    <a:moveTo>
                      <a:pt x="0" y="0"/>
                    </a:moveTo>
                    <a:lnTo>
                      <a:pt x="2816645" y="0"/>
                    </a:lnTo>
                    <a:lnTo>
                      <a:pt x="2816645" y="2829248"/>
                    </a:lnTo>
                    <a:lnTo>
                      <a:pt x="0" y="2829248"/>
                    </a:lnTo>
                    <a:close/>
                  </a:path>
                </a:pathLst>
              </a:custGeom>
              <a:solidFill>
                <a:srgbClr val="535659"/>
              </a:solidFill>
            </p:spPr>
          </p:sp>
          <p:sp>
            <p:nvSpPr>
              <p:cNvPr name="TextBox 11" id="11"/>
              <p:cNvSpPr txBox="true"/>
              <p:nvPr/>
            </p:nvSpPr>
            <p:spPr>
              <a:xfrm>
                <a:off x="0" y="-123825"/>
                <a:ext cx="2816645" cy="2953073"/>
              </a:xfrm>
              <a:prstGeom prst="rect">
                <a:avLst/>
              </a:prstGeom>
            </p:spPr>
            <p:txBody>
              <a:bodyPr anchor="ctr" rtlCol="false" tIns="50800" lIns="50800" bIns="50800" rIns="50800"/>
              <a:lstStyle/>
              <a:p>
                <a:pPr algn="ctr">
                  <a:lnSpc>
                    <a:spcPts val="2659"/>
                  </a:lnSpc>
                  <a:spcBef>
                    <a:spcPct val="0"/>
                  </a:spcBef>
                </a:pPr>
              </a:p>
            </p:txBody>
          </p:sp>
        </p:grpSp>
        <p:grpSp>
          <p:nvGrpSpPr>
            <p:cNvPr name="Group 12" id="12"/>
            <p:cNvGrpSpPr/>
            <p:nvPr/>
          </p:nvGrpSpPr>
          <p:grpSpPr>
            <a:xfrm rot="2252144">
              <a:off x="4180100" y="3525007"/>
              <a:ext cx="7399579" cy="7432687"/>
              <a:chOff x="0" y="0"/>
              <a:chExt cx="2816645" cy="2829248"/>
            </a:xfrm>
          </p:grpSpPr>
          <p:sp>
            <p:nvSpPr>
              <p:cNvPr name="Freeform 13" id="13"/>
              <p:cNvSpPr/>
              <p:nvPr/>
            </p:nvSpPr>
            <p:spPr>
              <a:xfrm flipH="false" flipV="false" rot="0">
                <a:off x="0" y="0"/>
                <a:ext cx="2816645" cy="2829248"/>
              </a:xfrm>
              <a:custGeom>
                <a:avLst/>
                <a:gdLst/>
                <a:ahLst/>
                <a:cxnLst/>
                <a:rect r="r" b="b" t="t" l="l"/>
                <a:pathLst>
                  <a:path h="2829248" w="2816645">
                    <a:moveTo>
                      <a:pt x="0" y="0"/>
                    </a:moveTo>
                    <a:lnTo>
                      <a:pt x="2816645" y="0"/>
                    </a:lnTo>
                    <a:lnTo>
                      <a:pt x="2816645" y="2829248"/>
                    </a:lnTo>
                    <a:lnTo>
                      <a:pt x="0" y="2829248"/>
                    </a:lnTo>
                    <a:close/>
                  </a:path>
                </a:pathLst>
              </a:custGeom>
              <a:solidFill>
                <a:srgbClr val="858789"/>
              </a:solidFill>
            </p:spPr>
          </p:sp>
          <p:sp>
            <p:nvSpPr>
              <p:cNvPr name="TextBox 14" id="14"/>
              <p:cNvSpPr txBox="true"/>
              <p:nvPr/>
            </p:nvSpPr>
            <p:spPr>
              <a:xfrm>
                <a:off x="0" y="-123825"/>
                <a:ext cx="2816645" cy="2953073"/>
              </a:xfrm>
              <a:prstGeom prst="rect">
                <a:avLst/>
              </a:prstGeom>
            </p:spPr>
            <p:txBody>
              <a:bodyPr anchor="ctr" rtlCol="false" tIns="50800" lIns="50800" bIns="50800" rIns="50800"/>
              <a:lstStyle/>
              <a:p>
                <a:pPr algn="ctr">
                  <a:lnSpc>
                    <a:spcPts val="2659"/>
                  </a:lnSpc>
                  <a:spcBef>
                    <a:spcPct val="0"/>
                  </a:spcBef>
                </a:pPr>
              </a:p>
            </p:txBody>
          </p:sp>
        </p:grpSp>
      </p:grpSp>
      <p:grpSp>
        <p:nvGrpSpPr>
          <p:cNvPr name="Group 15" id="15"/>
          <p:cNvGrpSpPr/>
          <p:nvPr/>
        </p:nvGrpSpPr>
        <p:grpSpPr>
          <a:xfrm rot="2124477">
            <a:off x="15979122" y="5429903"/>
            <a:ext cx="9808447" cy="9331824"/>
            <a:chOff x="0" y="0"/>
            <a:chExt cx="13077930" cy="12442432"/>
          </a:xfrm>
        </p:grpSpPr>
        <p:grpSp>
          <p:nvGrpSpPr>
            <p:cNvPr name="Group 16" id="16"/>
            <p:cNvGrpSpPr/>
            <p:nvPr/>
          </p:nvGrpSpPr>
          <p:grpSpPr>
            <a:xfrm rot="2252144">
              <a:off x="1498251" y="1484738"/>
              <a:ext cx="7399579" cy="7432687"/>
              <a:chOff x="0" y="0"/>
              <a:chExt cx="2816645" cy="2829248"/>
            </a:xfrm>
          </p:grpSpPr>
          <p:sp>
            <p:nvSpPr>
              <p:cNvPr name="Freeform 17" id="17"/>
              <p:cNvSpPr/>
              <p:nvPr/>
            </p:nvSpPr>
            <p:spPr>
              <a:xfrm flipH="false" flipV="false" rot="0">
                <a:off x="0" y="0"/>
                <a:ext cx="2816645" cy="2829248"/>
              </a:xfrm>
              <a:custGeom>
                <a:avLst/>
                <a:gdLst/>
                <a:ahLst/>
                <a:cxnLst/>
                <a:rect r="r" b="b" t="t" l="l"/>
                <a:pathLst>
                  <a:path h="2829248" w="2816645">
                    <a:moveTo>
                      <a:pt x="0" y="0"/>
                    </a:moveTo>
                    <a:lnTo>
                      <a:pt x="2816645" y="0"/>
                    </a:lnTo>
                    <a:lnTo>
                      <a:pt x="2816645" y="2829248"/>
                    </a:lnTo>
                    <a:lnTo>
                      <a:pt x="0" y="2829248"/>
                    </a:lnTo>
                    <a:close/>
                  </a:path>
                </a:pathLst>
              </a:custGeom>
              <a:solidFill>
                <a:srgbClr val="243342"/>
              </a:solidFill>
            </p:spPr>
          </p:sp>
          <p:sp>
            <p:nvSpPr>
              <p:cNvPr name="TextBox 18" id="18"/>
              <p:cNvSpPr txBox="true"/>
              <p:nvPr/>
            </p:nvSpPr>
            <p:spPr>
              <a:xfrm>
                <a:off x="0" y="-123825"/>
                <a:ext cx="2816645" cy="2953073"/>
              </a:xfrm>
              <a:prstGeom prst="rect">
                <a:avLst/>
              </a:prstGeom>
            </p:spPr>
            <p:txBody>
              <a:bodyPr anchor="ctr" rtlCol="false" tIns="50800" lIns="50800" bIns="50800" rIns="50800"/>
              <a:lstStyle/>
              <a:p>
                <a:pPr algn="ctr">
                  <a:lnSpc>
                    <a:spcPts val="2659"/>
                  </a:lnSpc>
                  <a:spcBef>
                    <a:spcPct val="0"/>
                  </a:spcBef>
                </a:pPr>
              </a:p>
            </p:txBody>
          </p:sp>
        </p:grpSp>
        <p:grpSp>
          <p:nvGrpSpPr>
            <p:cNvPr name="Group 19" id="19"/>
            <p:cNvGrpSpPr/>
            <p:nvPr/>
          </p:nvGrpSpPr>
          <p:grpSpPr>
            <a:xfrm rot="2252144">
              <a:off x="2397493" y="3224228"/>
              <a:ext cx="7399579" cy="7432687"/>
              <a:chOff x="0" y="0"/>
              <a:chExt cx="2816645" cy="2829248"/>
            </a:xfrm>
          </p:grpSpPr>
          <p:sp>
            <p:nvSpPr>
              <p:cNvPr name="Freeform 20" id="20"/>
              <p:cNvSpPr/>
              <p:nvPr/>
            </p:nvSpPr>
            <p:spPr>
              <a:xfrm flipH="false" flipV="false" rot="0">
                <a:off x="0" y="0"/>
                <a:ext cx="2816645" cy="2829248"/>
              </a:xfrm>
              <a:custGeom>
                <a:avLst/>
                <a:gdLst/>
                <a:ahLst/>
                <a:cxnLst/>
                <a:rect r="r" b="b" t="t" l="l"/>
                <a:pathLst>
                  <a:path h="2829248" w="2816645">
                    <a:moveTo>
                      <a:pt x="0" y="0"/>
                    </a:moveTo>
                    <a:lnTo>
                      <a:pt x="2816645" y="0"/>
                    </a:lnTo>
                    <a:lnTo>
                      <a:pt x="2816645" y="2829248"/>
                    </a:lnTo>
                    <a:lnTo>
                      <a:pt x="0" y="2829248"/>
                    </a:lnTo>
                    <a:close/>
                  </a:path>
                </a:pathLst>
              </a:custGeom>
              <a:solidFill>
                <a:srgbClr val="535659"/>
              </a:solidFill>
            </p:spPr>
          </p:sp>
          <p:sp>
            <p:nvSpPr>
              <p:cNvPr name="TextBox 21" id="21"/>
              <p:cNvSpPr txBox="true"/>
              <p:nvPr/>
            </p:nvSpPr>
            <p:spPr>
              <a:xfrm>
                <a:off x="0" y="-123825"/>
                <a:ext cx="2816645" cy="2953073"/>
              </a:xfrm>
              <a:prstGeom prst="rect">
                <a:avLst/>
              </a:prstGeom>
            </p:spPr>
            <p:txBody>
              <a:bodyPr anchor="ctr" rtlCol="false" tIns="50800" lIns="50800" bIns="50800" rIns="50800"/>
              <a:lstStyle/>
              <a:p>
                <a:pPr algn="ctr">
                  <a:lnSpc>
                    <a:spcPts val="2659"/>
                  </a:lnSpc>
                  <a:spcBef>
                    <a:spcPct val="0"/>
                  </a:spcBef>
                </a:pPr>
              </a:p>
            </p:txBody>
          </p:sp>
        </p:grpSp>
        <p:grpSp>
          <p:nvGrpSpPr>
            <p:cNvPr name="Group 22" id="22"/>
            <p:cNvGrpSpPr/>
            <p:nvPr/>
          </p:nvGrpSpPr>
          <p:grpSpPr>
            <a:xfrm rot="2252144">
              <a:off x="4180100" y="3525007"/>
              <a:ext cx="7399579" cy="7432687"/>
              <a:chOff x="0" y="0"/>
              <a:chExt cx="2816645" cy="2829248"/>
            </a:xfrm>
          </p:grpSpPr>
          <p:sp>
            <p:nvSpPr>
              <p:cNvPr name="Freeform 23" id="23"/>
              <p:cNvSpPr/>
              <p:nvPr/>
            </p:nvSpPr>
            <p:spPr>
              <a:xfrm flipH="false" flipV="false" rot="0">
                <a:off x="0" y="0"/>
                <a:ext cx="2816645" cy="2829248"/>
              </a:xfrm>
              <a:custGeom>
                <a:avLst/>
                <a:gdLst/>
                <a:ahLst/>
                <a:cxnLst/>
                <a:rect r="r" b="b" t="t" l="l"/>
                <a:pathLst>
                  <a:path h="2829248" w="2816645">
                    <a:moveTo>
                      <a:pt x="0" y="0"/>
                    </a:moveTo>
                    <a:lnTo>
                      <a:pt x="2816645" y="0"/>
                    </a:lnTo>
                    <a:lnTo>
                      <a:pt x="2816645" y="2829248"/>
                    </a:lnTo>
                    <a:lnTo>
                      <a:pt x="0" y="2829248"/>
                    </a:lnTo>
                    <a:close/>
                  </a:path>
                </a:pathLst>
              </a:custGeom>
              <a:solidFill>
                <a:srgbClr val="858789"/>
              </a:solidFill>
            </p:spPr>
          </p:sp>
          <p:sp>
            <p:nvSpPr>
              <p:cNvPr name="TextBox 24" id="24"/>
              <p:cNvSpPr txBox="true"/>
              <p:nvPr/>
            </p:nvSpPr>
            <p:spPr>
              <a:xfrm>
                <a:off x="0" y="-123825"/>
                <a:ext cx="2816645" cy="2953073"/>
              </a:xfrm>
              <a:prstGeom prst="rect">
                <a:avLst/>
              </a:prstGeom>
            </p:spPr>
            <p:txBody>
              <a:bodyPr anchor="ctr" rtlCol="false" tIns="50800" lIns="50800" bIns="50800" rIns="50800"/>
              <a:lstStyle/>
              <a:p>
                <a:pPr algn="ctr">
                  <a:lnSpc>
                    <a:spcPts val="2659"/>
                  </a:lnSpc>
                  <a:spcBef>
                    <a:spcPct val="0"/>
                  </a:spcBef>
                </a:pPr>
              </a:p>
            </p:txBody>
          </p:sp>
        </p:grpSp>
      </p:grpSp>
      <p:sp>
        <p:nvSpPr>
          <p:cNvPr name="Freeform 25" id="25"/>
          <p:cNvSpPr/>
          <p:nvPr/>
        </p:nvSpPr>
        <p:spPr>
          <a:xfrm flipH="false" flipV="false" rot="0">
            <a:off x="2326053" y="3908596"/>
            <a:ext cx="7086542" cy="2246952"/>
          </a:xfrm>
          <a:custGeom>
            <a:avLst/>
            <a:gdLst/>
            <a:ahLst/>
            <a:cxnLst/>
            <a:rect r="r" b="b" t="t" l="l"/>
            <a:pathLst>
              <a:path h="2246952" w="7086542">
                <a:moveTo>
                  <a:pt x="0" y="0"/>
                </a:moveTo>
                <a:lnTo>
                  <a:pt x="7086542" y="0"/>
                </a:lnTo>
                <a:lnTo>
                  <a:pt x="7086542" y="2246952"/>
                </a:lnTo>
                <a:lnTo>
                  <a:pt x="0" y="2246952"/>
                </a:lnTo>
                <a:lnTo>
                  <a:pt x="0" y="0"/>
                </a:lnTo>
                <a:close/>
              </a:path>
            </a:pathLst>
          </a:custGeom>
          <a:blipFill>
            <a:blip r:embed="rId2"/>
            <a:stretch>
              <a:fillRect l="0" t="0" r="0" b="0"/>
            </a:stretch>
          </a:blipFill>
        </p:spPr>
      </p:sp>
      <p:sp>
        <p:nvSpPr>
          <p:cNvPr name="TextBox 26" id="26"/>
          <p:cNvSpPr txBox="true"/>
          <p:nvPr/>
        </p:nvSpPr>
        <p:spPr>
          <a:xfrm rot="0">
            <a:off x="2559493" y="1068679"/>
            <a:ext cx="13169015" cy="1389381"/>
          </a:xfrm>
          <a:prstGeom prst="rect">
            <a:avLst/>
          </a:prstGeom>
        </p:spPr>
        <p:txBody>
          <a:bodyPr anchor="t" rtlCol="false" tIns="0" lIns="0" bIns="0" rIns="0">
            <a:spAutoFit/>
          </a:bodyPr>
          <a:lstStyle/>
          <a:p>
            <a:pPr algn="ctr">
              <a:lnSpc>
                <a:spcPts val="7360"/>
              </a:lnSpc>
            </a:pPr>
            <a:r>
              <a:rPr lang="en-US" sz="8000">
                <a:solidFill>
                  <a:srgbClr val="000000"/>
                </a:solidFill>
                <a:latin typeface="Karnchang Bold"/>
              </a:rPr>
              <a:t>IMPORT PACKAGE</a:t>
            </a:r>
          </a:p>
        </p:txBody>
      </p:sp>
      <p:sp>
        <p:nvSpPr>
          <p:cNvPr name="TextBox 27" id="27"/>
          <p:cNvSpPr txBox="true"/>
          <p:nvPr/>
        </p:nvSpPr>
        <p:spPr>
          <a:xfrm rot="0">
            <a:off x="1647263" y="2479846"/>
            <a:ext cx="14993474" cy="1200150"/>
          </a:xfrm>
          <a:prstGeom prst="rect">
            <a:avLst/>
          </a:prstGeom>
        </p:spPr>
        <p:txBody>
          <a:bodyPr anchor="t" rtlCol="false" tIns="0" lIns="0" bIns="0" rIns="0">
            <a:spAutoFit/>
          </a:bodyPr>
          <a:lstStyle/>
          <a:p>
            <a:pPr algn="just" marL="647700" indent="-323850" lvl="1">
              <a:lnSpc>
                <a:spcPts val="4200"/>
              </a:lnSpc>
              <a:buFont typeface="Arial"/>
              <a:buChar char="•"/>
            </a:pPr>
            <a:r>
              <a:rPr lang="en-US" sz="3000">
                <a:solidFill>
                  <a:srgbClr val="000000"/>
                </a:solidFill>
                <a:latin typeface="Karnchang"/>
              </a:rPr>
              <a:t>Sebagai contoh, bila Anda ingin menggunakan class Color dalam package awt, Anda harus menuliskan import package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DAGAn5t5j3M</dc:identifier>
  <dcterms:modified xsi:type="dcterms:W3CDTF">2011-08-01T06:04:30Z</dcterms:modified>
  <cp:revision>1</cp:revision>
  <dc:title>PBO-KELOMPOK-4-SESI6</dc:title>
</cp:coreProperties>
</file>